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</p:sldIdLst>
  <p:sldSz cx="12192000" cy="6858000"/>
  <p:notesSz cx="6858000" cy="9144000"/>
  <p:defaultTextStyle>
    <a:lvl1pPr>
      <a:defRPr>
        <a:latin typeface="Calibri"/>
        <a:ea typeface="Calibri"/>
        <a:cs typeface="Calibri"/>
        <a:sym typeface="Calibri"/>
      </a:defRPr>
    </a:lvl1pPr>
    <a:lvl2pPr indent="457200">
      <a:defRPr>
        <a:latin typeface="Calibri"/>
        <a:ea typeface="Calibri"/>
        <a:cs typeface="Calibri"/>
        <a:sym typeface="Calibri"/>
      </a:defRPr>
    </a:lvl2pPr>
    <a:lvl3pPr indent="914400">
      <a:defRPr>
        <a:latin typeface="Calibri"/>
        <a:ea typeface="Calibri"/>
        <a:cs typeface="Calibri"/>
        <a:sym typeface="Calibri"/>
      </a:defRPr>
    </a:lvl3pPr>
    <a:lvl4pPr indent="1371600">
      <a:defRPr>
        <a:latin typeface="Calibri"/>
        <a:ea typeface="Calibri"/>
        <a:cs typeface="Calibri"/>
        <a:sym typeface="Calibri"/>
      </a:defRPr>
    </a:lvl4pPr>
    <a:lvl5pPr indent="1828800">
      <a:defRPr>
        <a:latin typeface="Calibri"/>
        <a:ea typeface="Calibri"/>
        <a:cs typeface="Calibri"/>
        <a:sym typeface="Calibri"/>
      </a:defRPr>
    </a:lvl5pPr>
    <a:lvl6pPr indent="2286000">
      <a:defRPr>
        <a:latin typeface="Calibri"/>
        <a:ea typeface="Calibri"/>
        <a:cs typeface="Calibri"/>
        <a:sym typeface="Calibri"/>
      </a:defRPr>
    </a:lvl6pPr>
    <a:lvl7pPr indent="2743200">
      <a:defRPr>
        <a:latin typeface="Calibri"/>
        <a:ea typeface="Calibri"/>
        <a:cs typeface="Calibri"/>
        <a:sym typeface="Calibri"/>
      </a:defRPr>
    </a:lvl7pPr>
    <a:lvl8pPr indent="3200400">
      <a:defRPr>
        <a:latin typeface="Calibri"/>
        <a:ea typeface="Calibri"/>
        <a:cs typeface="Calibri"/>
        <a:sym typeface="Calibri"/>
      </a:defRPr>
    </a:lvl8pPr>
    <a:lvl9pPr indent="3657600">
      <a:defRPr>
        <a:latin typeface="Calibri"/>
        <a:ea typeface="Calibri"/>
        <a:cs typeface="Calibri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0DEEF"/>
          </a:solidFill>
        </a:fill>
      </a:tcStyle>
    </a:wholeTbl>
    <a:band2H>
      <a:tcTxStyle b="def" i="def"/>
      <a:tcStyle>
        <a:tcBdr/>
        <a:fill>
          <a:solidFill>
            <a:srgbClr val="E9EFF7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5B9BD5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5B9BD5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5B9BD5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0E0E0"/>
          </a:solidFill>
        </a:fill>
      </a:tcStyle>
    </a:wholeTbl>
    <a:band2H>
      <a:tcTxStyle b="def" i="def"/>
      <a:tcStyle>
        <a:tcBdr/>
        <a:fill>
          <a:solidFill>
            <a:srgbClr val="F0F0F0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5A5A5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5A5A5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5A5A5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4E2CE"/>
          </a:solidFill>
        </a:fill>
      </a:tcStyle>
    </a:wholeTbl>
    <a:band2H>
      <a:tcTxStyle b="def" i="def"/>
      <a:tcStyle>
        <a:tcBdr/>
        <a:fill>
          <a:solidFill>
            <a:srgbClr val="EBF1E8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0AD47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0AD47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0AD47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B9BD5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B9BD5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47" name="Shape 4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/>
          <p:nvPr>
            <p:ph type="title"/>
          </p:nvPr>
        </p:nvSpPr>
        <p:spPr>
          <a:xfrm>
            <a:off x="1524000" y="0"/>
            <a:ext cx="9144000" cy="3509963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pPr lvl="0">
              <a:defRPr sz="1800"/>
            </a:pPr>
            <a:r>
              <a:rPr sz="6000"/>
              <a:t>Texte du titre</a:t>
            </a:r>
          </a:p>
        </p:txBody>
      </p:sp>
      <p:sp>
        <p:nvSpPr>
          <p:cNvPr id="7" name="Shape 7"/>
          <p:cNvSpPr/>
          <p:nvPr>
            <p:ph type="body" idx="1"/>
          </p:nvPr>
        </p:nvSpPr>
        <p:spPr>
          <a:xfrm>
            <a:off x="1524000" y="3602037"/>
            <a:ext cx="9144000" cy="32559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pPr lvl="0">
              <a:defRPr sz="1800"/>
            </a:pPr>
            <a:r>
              <a:rPr sz="2400"/>
              <a:t>Texte niveau 1</a:t>
            </a:r>
            <a:endParaRPr sz="2400"/>
          </a:p>
          <a:p>
            <a:pPr lvl="1">
              <a:defRPr sz="1800"/>
            </a:pPr>
            <a:r>
              <a:rPr sz="2400"/>
              <a:t>Texte niveau 2</a:t>
            </a:r>
            <a:endParaRPr sz="2400"/>
          </a:p>
          <a:p>
            <a:pPr lvl="2">
              <a:defRPr sz="1800"/>
            </a:pPr>
            <a:r>
              <a:rPr sz="2400"/>
              <a:t>Texte niveau 3</a:t>
            </a:r>
            <a:endParaRPr sz="2400"/>
          </a:p>
          <a:p>
            <a:pPr lvl="3">
              <a:defRPr sz="1800"/>
            </a:pPr>
            <a:r>
              <a:rPr sz="2400"/>
              <a:t>Texte niveau 4</a:t>
            </a:r>
            <a:endParaRPr sz="2400"/>
          </a:p>
          <a:p>
            <a:pPr lvl="4">
              <a:defRPr sz="1800"/>
            </a:pPr>
            <a:r>
              <a:rPr sz="2400"/>
              <a:t>Texte niveau 5</a:t>
            </a:r>
          </a:p>
        </p:txBody>
      </p:sp>
      <p:sp>
        <p:nvSpPr>
          <p:cNvPr id="8" name="Shape 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Texte du titre</a:t>
            </a:r>
          </a:p>
        </p:txBody>
      </p:sp>
      <p:sp>
        <p:nvSpPr>
          <p:cNvPr id="40" name="Shape 4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800"/>
              <a:t>Texte niveau 1</a:t>
            </a:r>
            <a:endParaRPr sz="2800"/>
          </a:p>
          <a:p>
            <a:pPr lvl="1">
              <a:defRPr sz="1800"/>
            </a:pPr>
            <a:r>
              <a:rPr sz="2800"/>
              <a:t>Texte niveau 2</a:t>
            </a:r>
            <a:endParaRPr sz="2800"/>
          </a:p>
          <a:p>
            <a:pPr lvl="2">
              <a:defRPr sz="1800"/>
            </a:pPr>
            <a:r>
              <a:rPr sz="2800"/>
              <a:t>Texte niveau 3</a:t>
            </a:r>
            <a:endParaRPr sz="2800"/>
          </a:p>
          <a:p>
            <a:pPr lvl="3">
              <a:defRPr sz="1800"/>
            </a:pPr>
            <a:r>
              <a:rPr sz="2800"/>
              <a:t>Texte niveau 4</a:t>
            </a:r>
            <a:endParaRPr sz="2800"/>
          </a:p>
          <a:p>
            <a:pPr lvl="4">
              <a:defRPr sz="1800"/>
            </a:pPr>
            <a:r>
              <a:rPr sz="2800"/>
              <a:t>Texte niveau 5</a:t>
            </a:r>
          </a:p>
        </p:txBody>
      </p:sp>
      <p:sp>
        <p:nvSpPr>
          <p:cNvPr id="41" name="Shape 4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>
            <p:ph type="title"/>
          </p:nvPr>
        </p:nvSpPr>
        <p:spPr>
          <a:xfrm>
            <a:off x="8724900" y="0"/>
            <a:ext cx="2628900" cy="6542088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Texte du titre</a:t>
            </a:r>
          </a:p>
        </p:txBody>
      </p:sp>
      <p:sp>
        <p:nvSpPr>
          <p:cNvPr id="44" name="Shape 44"/>
          <p:cNvSpPr/>
          <p:nvPr>
            <p:ph type="body" idx="1"/>
          </p:nvPr>
        </p:nvSpPr>
        <p:spPr>
          <a:xfrm>
            <a:off x="838200" y="365125"/>
            <a:ext cx="7734300" cy="6492875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800"/>
              <a:t>Texte niveau 1</a:t>
            </a:r>
            <a:endParaRPr sz="2800"/>
          </a:p>
          <a:p>
            <a:pPr lvl="1">
              <a:defRPr sz="1800"/>
            </a:pPr>
            <a:r>
              <a:rPr sz="2800"/>
              <a:t>Texte niveau 2</a:t>
            </a:r>
            <a:endParaRPr sz="2800"/>
          </a:p>
          <a:p>
            <a:pPr lvl="2">
              <a:defRPr sz="1800"/>
            </a:pPr>
            <a:r>
              <a:rPr sz="2800"/>
              <a:t>Texte niveau 3</a:t>
            </a:r>
            <a:endParaRPr sz="2800"/>
          </a:p>
          <a:p>
            <a:pPr lvl="3">
              <a:defRPr sz="1800"/>
            </a:pPr>
            <a:r>
              <a:rPr sz="2800"/>
              <a:t>Texte niveau 4</a:t>
            </a:r>
            <a:endParaRPr sz="2800"/>
          </a:p>
          <a:p>
            <a:pPr lvl="4">
              <a:defRPr sz="1800"/>
            </a:pPr>
            <a:r>
              <a:rPr sz="2800"/>
              <a:t>Texte niveau 5</a:t>
            </a:r>
          </a:p>
        </p:txBody>
      </p:sp>
      <p:sp>
        <p:nvSpPr>
          <p:cNvPr id="45" name="Shape 4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Texte du titre</a:t>
            </a:r>
          </a:p>
        </p:txBody>
      </p:sp>
      <p:sp>
        <p:nvSpPr>
          <p:cNvPr id="11" name="Shape 1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800"/>
              <a:t>Texte niveau 1</a:t>
            </a:r>
            <a:endParaRPr sz="2800"/>
          </a:p>
          <a:p>
            <a:pPr lvl="1">
              <a:defRPr sz="1800"/>
            </a:pPr>
            <a:r>
              <a:rPr sz="2800"/>
              <a:t>Texte niveau 2</a:t>
            </a:r>
            <a:endParaRPr sz="2800"/>
          </a:p>
          <a:p>
            <a:pPr lvl="2">
              <a:defRPr sz="1800"/>
            </a:pPr>
            <a:r>
              <a:rPr sz="2800"/>
              <a:t>Texte niveau 3</a:t>
            </a:r>
            <a:endParaRPr sz="2800"/>
          </a:p>
          <a:p>
            <a:pPr lvl="3">
              <a:defRPr sz="1800"/>
            </a:pPr>
            <a:r>
              <a:rPr sz="2800"/>
              <a:t>Texte niveau 4</a:t>
            </a:r>
            <a:endParaRPr sz="2800"/>
          </a:p>
          <a:p>
            <a:pPr lvl="4">
              <a:defRPr sz="1800"/>
            </a:pPr>
            <a:r>
              <a:rPr sz="2800"/>
              <a:t>Texte niveau 5</a:t>
            </a:r>
          </a:p>
        </p:txBody>
      </p:sp>
      <p:sp>
        <p:nvSpPr>
          <p:cNvPr id="12" name="Shape 1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>
            <p:ph type="title"/>
          </p:nvPr>
        </p:nvSpPr>
        <p:spPr>
          <a:xfrm>
            <a:off x="831850" y="0"/>
            <a:ext cx="10515600" cy="4562475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Texte du titre</a:t>
            </a:r>
          </a:p>
        </p:txBody>
      </p:sp>
      <p:sp>
        <p:nvSpPr>
          <p:cNvPr id="15" name="Shape 15"/>
          <p:cNvSpPr/>
          <p:nvPr>
            <p:ph type="body" idx="1"/>
          </p:nvPr>
        </p:nvSpPr>
        <p:spPr>
          <a:xfrm>
            <a:off x="831850" y="4589462"/>
            <a:ext cx="10515600" cy="226853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88888"/>
                </a:solidFill>
              </a:rPr>
              <a:t>Texte niveau 1</a:t>
            </a:r>
            <a:endParaRPr sz="2400">
              <a:solidFill>
                <a:srgbClr val="888888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88888"/>
                </a:solidFill>
              </a:rPr>
              <a:t>Texte niveau 2</a:t>
            </a:r>
            <a:endParaRPr sz="2400">
              <a:solidFill>
                <a:srgbClr val="888888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88888"/>
                </a:solidFill>
              </a:rPr>
              <a:t>Texte niveau 3</a:t>
            </a:r>
            <a:endParaRPr sz="2400">
              <a:solidFill>
                <a:srgbClr val="888888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88888"/>
                </a:solidFill>
              </a:rPr>
              <a:t>Texte niveau 4</a:t>
            </a:r>
            <a:endParaRPr sz="2400">
              <a:solidFill>
                <a:srgbClr val="888888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88888"/>
                </a:solidFill>
              </a:rPr>
              <a:t>Texte niveau 5</a:t>
            </a:r>
          </a:p>
        </p:txBody>
      </p:sp>
      <p:sp>
        <p:nvSpPr>
          <p:cNvPr id="16" name="Shape 1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Texte du titre</a:t>
            </a:r>
          </a:p>
        </p:txBody>
      </p:sp>
      <p:sp>
        <p:nvSpPr>
          <p:cNvPr id="19" name="Shape 19"/>
          <p:cNvSpPr/>
          <p:nvPr>
            <p:ph type="body" idx="1"/>
          </p:nvPr>
        </p:nvSpPr>
        <p:spPr>
          <a:xfrm>
            <a:off x="838200" y="1825625"/>
            <a:ext cx="5181600" cy="5032375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800"/>
              <a:t>Texte niveau 1</a:t>
            </a:r>
            <a:endParaRPr sz="2800"/>
          </a:p>
          <a:p>
            <a:pPr lvl="1">
              <a:defRPr sz="1800"/>
            </a:pPr>
            <a:r>
              <a:rPr sz="2800"/>
              <a:t>Texte niveau 2</a:t>
            </a:r>
            <a:endParaRPr sz="2800"/>
          </a:p>
          <a:p>
            <a:pPr lvl="2">
              <a:defRPr sz="1800"/>
            </a:pPr>
            <a:r>
              <a:rPr sz="2800"/>
              <a:t>Texte niveau 3</a:t>
            </a:r>
            <a:endParaRPr sz="2800"/>
          </a:p>
          <a:p>
            <a:pPr lvl="3">
              <a:defRPr sz="1800"/>
            </a:pPr>
            <a:r>
              <a:rPr sz="2800"/>
              <a:t>Texte niveau 4</a:t>
            </a:r>
            <a:endParaRPr sz="2800"/>
          </a:p>
          <a:p>
            <a:pPr lvl="4">
              <a:defRPr sz="1800"/>
            </a:pPr>
            <a:r>
              <a:rPr sz="2800"/>
              <a:t>Texte niveau 5</a:t>
            </a:r>
          </a:p>
        </p:txBody>
      </p:sp>
      <p:sp>
        <p:nvSpPr>
          <p:cNvPr id="20" name="Shape 2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Texte du titre</a:t>
            </a:r>
          </a:p>
        </p:txBody>
      </p:sp>
      <p:sp>
        <p:nvSpPr>
          <p:cNvPr id="23" name="Shape 23"/>
          <p:cNvSpPr/>
          <p:nvPr>
            <p:ph type="body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b="1" sz="2400"/>
            </a:lvl1pPr>
            <a:lvl2pPr marL="0" indent="457200">
              <a:buSzTx/>
              <a:buFontTx/>
              <a:buNone/>
              <a:defRPr b="1" sz="2400"/>
            </a:lvl2pPr>
            <a:lvl3pPr marL="0" indent="914400">
              <a:buSzTx/>
              <a:buFontTx/>
              <a:buNone/>
              <a:defRPr b="1" sz="2400"/>
            </a:lvl3pPr>
            <a:lvl4pPr marL="0" indent="1371600">
              <a:buSzTx/>
              <a:buFontTx/>
              <a:buNone/>
              <a:defRPr b="1" sz="2400"/>
            </a:lvl4pPr>
            <a:lvl5pPr marL="0" indent="1828800">
              <a:buSzTx/>
              <a:buFontTx/>
              <a:buNone/>
              <a:defRPr b="1" sz="2400"/>
            </a:lvl5pPr>
          </a:lstStyle>
          <a:p>
            <a:pPr lvl="0">
              <a:defRPr b="0" sz="1800"/>
            </a:pPr>
            <a:r>
              <a:rPr b="1" sz="2400"/>
              <a:t>Texte niveau 1</a:t>
            </a:r>
            <a:endParaRPr b="1" sz="2400"/>
          </a:p>
          <a:p>
            <a:pPr lvl="1">
              <a:defRPr b="0" sz="1800"/>
            </a:pPr>
            <a:r>
              <a:rPr b="1" sz="2400"/>
              <a:t>Texte niveau 2</a:t>
            </a:r>
            <a:endParaRPr b="1" sz="2400"/>
          </a:p>
          <a:p>
            <a:pPr lvl="2">
              <a:defRPr b="0" sz="1800"/>
            </a:pPr>
            <a:r>
              <a:rPr b="1" sz="2400"/>
              <a:t>Texte niveau 3</a:t>
            </a:r>
            <a:endParaRPr b="1" sz="2400"/>
          </a:p>
          <a:p>
            <a:pPr lvl="3">
              <a:defRPr b="0" sz="1800"/>
            </a:pPr>
            <a:r>
              <a:rPr b="1" sz="2400"/>
              <a:t>Texte niveau 4</a:t>
            </a:r>
            <a:endParaRPr b="1" sz="2400"/>
          </a:p>
          <a:p>
            <a:pPr lvl="4">
              <a:defRPr b="0" sz="1800"/>
            </a:pPr>
            <a:r>
              <a:rPr b="1" sz="2400"/>
              <a:t>Texte niveau 5</a:t>
            </a:r>
          </a:p>
        </p:txBody>
      </p:sp>
      <p:sp>
        <p:nvSpPr>
          <p:cNvPr id="24" name="Shape 2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Texte du titre</a:t>
            </a:r>
          </a:p>
        </p:txBody>
      </p:sp>
      <p:sp>
        <p:nvSpPr>
          <p:cNvPr id="27" name="Shape 2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>
            <p:ph type="title"/>
          </p:nvPr>
        </p:nvSpPr>
        <p:spPr>
          <a:xfrm>
            <a:off x="839787" y="0"/>
            <a:ext cx="3932239" cy="20574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 lvl="0">
              <a:defRPr sz="1800"/>
            </a:pPr>
            <a:r>
              <a:rPr sz="3200"/>
              <a:t>Texte du titre</a:t>
            </a:r>
          </a:p>
        </p:txBody>
      </p:sp>
      <p:sp>
        <p:nvSpPr>
          <p:cNvPr id="32" name="Shape 32"/>
          <p:cNvSpPr/>
          <p:nvPr>
            <p:ph type="body" idx="1"/>
          </p:nvPr>
        </p:nvSpPr>
        <p:spPr>
          <a:xfrm>
            <a:off x="5183187" y="987425"/>
            <a:ext cx="6172201" cy="587057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pPr lvl="0">
              <a:defRPr sz="1800"/>
            </a:pPr>
            <a:r>
              <a:rPr sz="3200"/>
              <a:t>Texte niveau 1</a:t>
            </a:r>
            <a:endParaRPr sz="3200"/>
          </a:p>
          <a:p>
            <a:pPr lvl="1">
              <a:defRPr sz="1800"/>
            </a:pPr>
            <a:r>
              <a:rPr sz="3200"/>
              <a:t>Texte niveau 2</a:t>
            </a:r>
            <a:endParaRPr sz="3200"/>
          </a:p>
          <a:p>
            <a:pPr lvl="2">
              <a:defRPr sz="1800"/>
            </a:pPr>
            <a:r>
              <a:rPr sz="3200"/>
              <a:t>Texte niveau 3</a:t>
            </a:r>
            <a:endParaRPr sz="3200"/>
          </a:p>
          <a:p>
            <a:pPr lvl="3">
              <a:defRPr sz="1800"/>
            </a:pPr>
            <a:r>
              <a:rPr sz="3200"/>
              <a:t>Texte niveau 4</a:t>
            </a:r>
            <a:endParaRPr sz="3200"/>
          </a:p>
          <a:p>
            <a:pPr lvl="4">
              <a:defRPr sz="1800"/>
            </a:pPr>
            <a:r>
              <a:rPr sz="3200"/>
              <a:t>Texte niveau 5</a:t>
            </a:r>
          </a:p>
        </p:txBody>
      </p:sp>
      <p:sp>
        <p:nvSpPr>
          <p:cNvPr id="33" name="Shape 3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>
            <p:ph type="title"/>
          </p:nvPr>
        </p:nvSpPr>
        <p:spPr>
          <a:xfrm>
            <a:off x="839787" y="0"/>
            <a:ext cx="3932239" cy="20574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 lvl="0">
              <a:defRPr sz="1800"/>
            </a:pPr>
            <a:r>
              <a:rPr sz="3200"/>
              <a:t>Texte du titre</a:t>
            </a:r>
          </a:p>
        </p:txBody>
      </p:sp>
      <p:sp>
        <p:nvSpPr>
          <p:cNvPr id="36" name="Shape 36"/>
          <p:cNvSpPr/>
          <p:nvPr>
            <p:ph type="body" idx="1"/>
          </p:nvPr>
        </p:nvSpPr>
        <p:spPr>
          <a:xfrm>
            <a:off x="839787" y="2057400"/>
            <a:ext cx="3932239" cy="4800600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pPr lvl="0">
              <a:defRPr sz="1800"/>
            </a:pPr>
            <a:r>
              <a:rPr sz="1600"/>
              <a:t>Texte niveau 1</a:t>
            </a:r>
            <a:endParaRPr sz="1600"/>
          </a:p>
          <a:p>
            <a:pPr lvl="1">
              <a:defRPr sz="1800"/>
            </a:pPr>
            <a:r>
              <a:rPr sz="1600"/>
              <a:t>Texte niveau 2</a:t>
            </a:r>
            <a:endParaRPr sz="1600"/>
          </a:p>
          <a:p>
            <a:pPr lvl="2">
              <a:defRPr sz="1800"/>
            </a:pPr>
            <a:r>
              <a:rPr sz="1600"/>
              <a:t>Texte niveau 3</a:t>
            </a:r>
            <a:endParaRPr sz="1600"/>
          </a:p>
          <a:p>
            <a:pPr lvl="3">
              <a:defRPr sz="1800"/>
            </a:pPr>
            <a:r>
              <a:rPr sz="1600"/>
              <a:t>Texte niveau 4</a:t>
            </a:r>
            <a:endParaRPr sz="1600"/>
          </a:p>
          <a:p>
            <a:pPr lvl="4">
              <a:defRPr sz="1800"/>
            </a:pPr>
            <a:r>
              <a:rPr sz="1600"/>
              <a:t>Texte niveau 5</a:t>
            </a:r>
          </a:p>
        </p:txBody>
      </p:sp>
      <p:sp>
        <p:nvSpPr>
          <p:cNvPr id="37" name="Shape 3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838200" y="230187"/>
            <a:ext cx="10515600" cy="1595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 lvl="0">
              <a:defRPr sz="1800"/>
            </a:pPr>
            <a:r>
              <a:rPr sz="4400"/>
              <a:t>Texte du titre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838200" y="1825625"/>
            <a:ext cx="10515600" cy="50323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 lvl="0">
              <a:defRPr sz="1800"/>
            </a:pPr>
            <a:r>
              <a:rPr sz="2800"/>
              <a:t>Texte niveau 1</a:t>
            </a:r>
            <a:endParaRPr sz="2800"/>
          </a:p>
          <a:p>
            <a:pPr lvl="1">
              <a:defRPr sz="1800"/>
            </a:pPr>
            <a:r>
              <a:rPr sz="2800"/>
              <a:t>Texte niveau 2</a:t>
            </a:r>
            <a:endParaRPr sz="2800"/>
          </a:p>
          <a:p>
            <a:pPr lvl="2">
              <a:defRPr sz="1800"/>
            </a:pPr>
            <a:r>
              <a:rPr sz="2800"/>
              <a:t>Texte niveau 3</a:t>
            </a:r>
            <a:endParaRPr sz="2800"/>
          </a:p>
          <a:p>
            <a:pPr lvl="3">
              <a:defRPr sz="1800"/>
            </a:pPr>
            <a:r>
              <a:rPr sz="2800"/>
              <a:t>Texte niveau 4</a:t>
            </a:r>
            <a:endParaRPr sz="2800"/>
          </a:p>
          <a:p>
            <a:pPr lvl="4">
              <a:defRPr sz="1800"/>
            </a:pPr>
            <a:r>
              <a:rPr sz="2800"/>
              <a:t>Texte niveau 5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8610600" y="6404292"/>
            <a:ext cx="2743200" cy="269241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 spd="med" advClick="1"/>
  <p:txStyles>
    <p:titleStyle>
      <a:lvl1pPr>
        <a:lnSpc>
          <a:spcPct val="90000"/>
        </a:lnSpc>
        <a:defRPr sz="4400">
          <a:latin typeface="Calibri Light"/>
          <a:ea typeface="Calibri Light"/>
          <a:cs typeface="Calibri Light"/>
          <a:sym typeface="Calibri Light"/>
        </a:defRPr>
      </a:lvl1pPr>
      <a:lvl2pPr>
        <a:lnSpc>
          <a:spcPct val="90000"/>
        </a:lnSpc>
        <a:defRPr sz="4400">
          <a:latin typeface="Calibri Light"/>
          <a:ea typeface="Calibri Light"/>
          <a:cs typeface="Calibri Light"/>
          <a:sym typeface="Calibri Light"/>
        </a:defRPr>
      </a:lvl2pPr>
      <a:lvl3pPr>
        <a:lnSpc>
          <a:spcPct val="90000"/>
        </a:lnSpc>
        <a:defRPr sz="4400">
          <a:latin typeface="Calibri Light"/>
          <a:ea typeface="Calibri Light"/>
          <a:cs typeface="Calibri Light"/>
          <a:sym typeface="Calibri Light"/>
        </a:defRPr>
      </a:lvl3pPr>
      <a:lvl4pPr>
        <a:lnSpc>
          <a:spcPct val="90000"/>
        </a:lnSpc>
        <a:defRPr sz="4400">
          <a:latin typeface="Calibri Light"/>
          <a:ea typeface="Calibri Light"/>
          <a:cs typeface="Calibri Light"/>
          <a:sym typeface="Calibri Light"/>
        </a:defRPr>
      </a:lvl4pPr>
      <a:lvl5pPr>
        <a:lnSpc>
          <a:spcPct val="90000"/>
        </a:lnSpc>
        <a:defRPr sz="4400">
          <a:latin typeface="Calibri Light"/>
          <a:ea typeface="Calibri Light"/>
          <a:cs typeface="Calibri Light"/>
          <a:sym typeface="Calibri Light"/>
        </a:defRPr>
      </a:lvl5pPr>
      <a:lvl6pPr>
        <a:lnSpc>
          <a:spcPct val="90000"/>
        </a:lnSpc>
        <a:defRPr sz="4400">
          <a:latin typeface="Calibri Light"/>
          <a:ea typeface="Calibri Light"/>
          <a:cs typeface="Calibri Light"/>
          <a:sym typeface="Calibri Light"/>
        </a:defRPr>
      </a:lvl6pPr>
      <a:lvl7pPr>
        <a:lnSpc>
          <a:spcPct val="90000"/>
        </a:lnSpc>
        <a:defRPr sz="4400">
          <a:latin typeface="Calibri Light"/>
          <a:ea typeface="Calibri Light"/>
          <a:cs typeface="Calibri Light"/>
          <a:sym typeface="Calibri Light"/>
        </a:defRPr>
      </a:lvl7pPr>
      <a:lvl8pPr>
        <a:lnSpc>
          <a:spcPct val="90000"/>
        </a:lnSpc>
        <a:defRPr sz="4400">
          <a:latin typeface="Calibri Light"/>
          <a:ea typeface="Calibri Light"/>
          <a:cs typeface="Calibri Light"/>
          <a:sym typeface="Calibri Light"/>
        </a:defRPr>
      </a:lvl8pPr>
      <a:lvl9pPr>
        <a:lnSpc>
          <a:spcPct val="90000"/>
        </a:lnSpc>
        <a:defRPr sz="4400"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indent="-2286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1pPr>
      <a:lvl2pPr marL="723900" indent="-2667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2pPr>
      <a:lvl3pPr marL="1234439" indent="-320039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3pPr>
      <a:lvl4pPr marL="1727200" indent="-3556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4pPr>
      <a:lvl5pPr marL="2184400" indent="-3556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5pPr>
      <a:lvl6pPr marL="2641600" indent="-3556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6pPr>
      <a:lvl7pPr marL="3098800" indent="-3556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7pPr>
      <a:lvl8pPr marL="3556000" indent="-3556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8pPr>
      <a:lvl9pPr marL="4013200" indent="-3556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9pPr>
    </p:bodyStyle>
    <p:otherStyle>
      <a:lvl1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3" Type="http://schemas.openxmlformats.org/officeDocument/2006/relationships/image" Target="../media/image2.jpeg"/><Relationship Id="rId4" Type="http://schemas.openxmlformats.org/officeDocument/2006/relationships/image" Target="../media/image3.jpe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1.jpe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gradFill flip="none" rotWithShape="1">
          <a:gsLst>
            <a:gs pos="0">
              <a:srgbClr val="FF0000"/>
            </a:gs>
            <a:gs pos="83000">
              <a:srgbClr val="B5D2EC"/>
            </a:gs>
            <a:gs pos="100000">
              <a:srgbClr val="CEE1F2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image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12780" y="0"/>
            <a:ext cx="8572501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0" advTm="300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gradFill flip="none" rotWithShape="1">
          <a:gsLst>
            <a:gs pos="0">
              <a:srgbClr val="F7FAFD"/>
            </a:gs>
            <a:gs pos="74000">
              <a:srgbClr val="B5D2EC"/>
            </a:gs>
            <a:gs pos="83000">
              <a:srgbClr val="B5D2EC"/>
            </a:gs>
            <a:gs pos="100000">
              <a:srgbClr val="CEE1F2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image1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 advClick="0" advTm="3000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gradFill flip="none" rotWithShape="1">
          <a:gsLst>
            <a:gs pos="0">
              <a:srgbClr val="F7FAFD"/>
            </a:gs>
            <a:gs pos="74000">
              <a:srgbClr val="B5D2EC"/>
            </a:gs>
            <a:gs pos="83000">
              <a:srgbClr val="B5D2EC"/>
            </a:gs>
            <a:gs pos="100000">
              <a:srgbClr val="CEE1F2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image12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 advClick="0" advTm="3000">
    <p:wipe dir="l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gradFill flip="none" rotWithShape="1">
          <a:gsLst>
            <a:gs pos="0">
              <a:srgbClr val="F7FAFD"/>
            </a:gs>
            <a:gs pos="74000">
              <a:srgbClr val="B5D2EC"/>
            </a:gs>
            <a:gs pos="83000">
              <a:srgbClr val="B5D2EC"/>
            </a:gs>
            <a:gs pos="100000">
              <a:srgbClr val="CEE1F2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image13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 advClick="0" advTm="3000">
    <p:wipe dir="l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gradFill flip="none" rotWithShape="1">
          <a:gsLst>
            <a:gs pos="0">
              <a:srgbClr val="F7FAFD"/>
            </a:gs>
            <a:gs pos="74000">
              <a:srgbClr val="B5D2EC"/>
            </a:gs>
            <a:gs pos="83000">
              <a:srgbClr val="B5D2EC"/>
            </a:gs>
            <a:gs pos="100000">
              <a:srgbClr val="CEE1F2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image14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 advClick="0" advTm="3000">
    <p:wipe dir="l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gradFill flip="none" rotWithShape="1">
          <a:gsLst>
            <a:gs pos="0">
              <a:srgbClr val="F7FAFD"/>
            </a:gs>
            <a:gs pos="74000">
              <a:srgbClr val="B5D2EC"/>
            </a:gs>
            <a:gs pos="83000">
              <a:srgbClr val="B5D2EC"/>
            </a:gs>
            <a:gs pos="100000">
              <a:srgbClr val="CEE1F2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image15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2" name="image16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955390" y="4463601"/>
            <a:ext cx="2063596" cy="2063596"/>
          </a:xfrm>
          <a:prstGeom prst="rect">
            <a:avLst/>
          </a:prstGeom>
          <a:ln w="12700">
            <a:miter lim="400000"/>
          </a:ln>
        </p:spPr>
      </p:pic>
      <p:pic>
        <p:nvPicPr>
          <p:cNvPr id="83" name="image17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071300" y="1506827"/>
            <a:ext cx="603629" cy="6310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 advClick="1">
    <p:wipe dir="l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gradFill flip="none" rotWithShape="1">
          <a:gsLst>
            <a:gs pos="0">
              <a:srgbClr val="F7FAFD"/>
            </a:gs>
            <a:gs pos="74000">
              <a:srgbClr val="B5D2EC"/>
            </a:gs>
            <a:gs pos="83000">
              <a:srgbClr val="B5D2EC"/>
            </a:gs>
            <a:gs pos="100000">
              <a:srgbClr val="CEE1F2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image2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 advClick="0" advTm="3000">
    <p:wipe dir="l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gradFill flip="none" rotWithShape="1">
          <a:gsLst>
            <a:gs pos="0">
              <a:srgbClr val="F7FAFD"/>
            </a:gs>
            <a:gs pos="74000">
              <a:srgbClr val="B5D2EC"/>
            </a:gs>
            <a:gs pos="83000">
              <a:srgbClr val="B5D2EC"/>
            </a:gs>
            <a:gs pos="100000">
              <a:srgbClr val="CEE1F2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image3.png"/>
          <p:cNvPicPr/>
          <p:nvPr/>
        </p:nvPicPr>
        <p:blipFill>
          <a:blip r:embed="rId2">
            <a:extLst/>
          </a:blip>
          <a:srcRect l="31358" t="10462" r="7102" b="14154"/>
          <a:stretch>
            <a:fillRect/>
          </a:stretch>
        </p:blipFill>
        <p:spPr>
          <a:xfrm>
            <a:off x="3895859" y="462887"/>
            <a:ext cx="4893973" cy="5995120"/>
          </a:xfrm>
          <a:prstGeom prst="rect">
            <a:avLst/>
          </a:prstGeom>
          <a:ln w="12700">
            <a:miter lim="400000"/>
          </a:ln>
        </p:spPr>
      </p:pic>
      <p:sp>
        <p:nvSpPr>
          <p:cNvPr id="54" name="Shape 54"/>
          <p:cNvSpPr/>
          <p:nvPr/>
        </p:nvSpPr>
        <p:spPr>
          <a:xfrm>
            <a:off x="6078827" y="4314423"/>
            <a:ext cx="2485625" cy="15712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12700">
            <a:solidFill>
              <a:srgbClr val="42719B"/>
            </a:solidFill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5" name="Shape 55"/>
          <p:cNvSpPr/>
          <p:nvPr/>
        </p:nvSpPr>
        <p:spPr>
          <a:xfrm>
            <a:off x="6492626" y="4635920"/>
            <a:ext cx="835540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rPr b="1" sz="1400"/>
              <a:t>Andover</a:t>
            </a:r>
            <a:r>
              <a:t> </a:t>
            </a:r>
          </a:p>
        </p:txBody>
      </p:sp>
      <p:sp>
        <p:nvSpPr>
          <p:cNvPr id="56" name="Shape 56"/>
          <p:cNvSpPr/>
          <p:nvPr/>
        </p:nvSpPr>
        <p:spPr>
          <a:xfrm>
            <a:off x="6748528" y="5016329"/>
            <a:ext cx="1443494" cy="294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1400"/>
            </a:lvl1pPr>
          </a:lstStyle>
          <a:p>
            <a:pPr lvl="0">
              <a:defRPr b="0" sz="1800"/>
            </a:pPr>
            <a:r>
              <a:rPr b="1" sz="1400"/>
              <a:t>Winchester</a:t>
            </a:r>
          </a:p>
        </p:txBody>
      </p:sp>
      <p:sp>
        <p:nvSpPr>
          <p:cNvPr id="57" name="Shape 57"/>
          <p:cNvSpPr/>
          <p:nvPr/>
        </p:nvSpPr>
        <p:spPr>
          <a:xfrm>
            <a:off x="6041335" y="5066586"/>
            <a:ext cx="1052188" cy="294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1400"/>
            </a:lvl1pPr>
          </a:lstStyle>
          <a:p>
            <a:pPr lvl="0">
              <a:defRPr b="0" sz="1800"/>
            </a:pPr>
            <a:r>
              <a:rPr b="1" sz="1400"/>
              <a:t>Salisbury</a:t>
            </a:r>
          </a:p>
        </p:txBody>
      </p:sp>
      <p:pic>
        <p:nvPicPr>
          <p:cNvPr id="58" name="image4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166880" y="462887"/>
            <a:ext cx="2681683" cy="178697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 advClick="0" advTm="3000">
    <p:wipe dir="l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gradFill flip="none" rotWithShape="1">
          <a:gsLst>
            <a:gs pos="0">
              <a:srgbClr val="F7FAFD"/>
            </a:gs>
            <a:gs pos="74000">
              <a:srgbClr val="B5D2EC"/>
            </a:gs>
            <a:gs pos="83000">
              <a:srgbClr val="B5D2EC"/>
            </a:gs>
            <a:gs pos="100000">
              <a:srgbClr val="CEE1F2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image5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12403" y="103031"/>
            <a:ext cx="8572501" cy="6858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 advClick="0" advTm="3000">
    <p:wipe dir="l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gradFill flip="none" rotWithShape="1">
          <a:gsLst>
            <a:gs pos="0">
              <a:srgbClr val="F7FAFD"/>
            </a:gs>
            <a:gs pos="74000">
              <a:srgbClr val="B5D2EC"/>
            </a:gs>
            <a:gs pos="83000">
              <a:srgbClr val="B5D2EC"/>
            </a:gs>
            <a:gs pos="100000">
              <a:srgbClr val="CEE1F2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image6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 advClick="0" advTm="3000">
    <p:wipe dir="l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gradFill flip="none" rotWithShape="1">
          <a:gsLst>
            <a:gs pos="0">
              <a:srgbClr val="F7FAFD"/>
            </a:gs>
            <a:gs pos="74000">
              <a:srgbClr val="B5D2EC"/>
            </a:gs>
            <a:gs pos="83000">
              <a:srgbClr val="B5D2EC"/>
            </a:gs>
            <a:gs pos="100000">
              <a:srgbClr val="CEE1F2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image7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5" name="image7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 advClick="0" advTm="3000">
    <p:wipe dir="l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gradFill flip="none" rotWithShape="1">
          <a:gsLst>
            <a:gs pos="0">
              <a:srgbClr val="F7FAFD"/>
            </a:gs>
            <a:gs pos="74000">
              <a:srgbClr val="B5D2EC"/>
            </a:gs>
            <a:gs pos="83000">
              <a:srgbClr val="B5D2EC"/>
            </a:gs>
            <a:gs pos="100000">
              <a:srgbClr val="CEE1F2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image8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 advClick="0" advTm="3000">
    <p:wipe dir="l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gradFill flip="none" rotWithShape="1">
          <a:gsLst>
            <a:gs pos="0">
              <a:srgbClr val="F7FAFD"/>
            </a:gs>
            <a:gs pos="74000">
              <a:srgbClr val="B5D2EC"/>
            </a:gs>
            <a:gs pos="83000">
              <a:srgbClr val="B5D2EC"/>
            </a:gs>
            <a:gs pos="100000">
              <a:srgbClr val="CEE1F2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image9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 advClick="0" advTm="3000">
    <p:wipe dir="l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gradFill flip="none" rotWithShape="1">
          <a:gsLst>
            <a:gs pos="0">
              <a:srgbClr val="F7FAFD"/>
            </a:gs>
            <a:gs pos="74000">
              <a:srgbClr val="B5D2EC"/>
            </a:gs>
            <a:gs pos="83000">
              <a:srgbClr val="B5D2EC"/>
            </a:gs>
            <a:gs pos="100000">
              <a:srgbClr val="CEE1F2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image10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 advClick="0" advTm="3000">
    <p:wipe dir="l"/>
  </p:transition>
</p:sld>
</file>

<file path=ppt/theme/theme1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rgbClr val="5B9BD5"/>
          </a:solidFill>
          <a:prstDash val="solid"/>
          <a:miter lim="8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5B9BD5"/>
          </a:solidFill>
          <a:prstDash val="solid"/>
          <a:miter lim="8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rgbClr val="5B9BD5"/>
          </a:solidFill>
          <a:prstDash val="solid"/>
          <a:miter lim="8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5B9BD5"/>
          </a:solidFill>
          <a:prstDash val="solid"/>
          <a:miter lim="8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