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3" r:id="rId3"/>
    <p:sldId id="344" r:id="rId4"/>
    <p:sldId id="259" r:id="rId5"/>
    <p:sldId id="271" r:id="rId6"/>
    <p:sldId id="272" r:id="rId7"/>
    <p:sldId id="260" r:id="rId8"/>
    <p:sldId id="264" r:id="rId9"/>
    <p:sldId id="261" r:id="rId10"/>
    <p:sldId id="265" r:id="rId11"/>
    <p:sldId id="267" r:id="rId12"/>
    <p:sldId id="270" r:id="rId13"/>
    <p:sldId id="274" r:id="rId14"/>
    <p:sldId id="275" r:id="rId15"/>
    <p:sldId id="339" r:id="rId16"/>
    <p:sldId id="277" r:id="rId17"/>
    <p:sldId id="329" r:id="rId18"/>
    <p:sldId id="279" r:id="rId19"/>
    <p:sldId id="280" r:id="rId20"/>
    <p:sldId id="285" r:id="rId21"/>
    <p:sldId id="284" r:id="rId22"/>
    <p:sldId id="286" r:id="rId23"/>
    <p:sldId id="288" r:id="rId24"/>
    <p:sldId id="341" r:id="rId25"/>
    <p:sldId id="315" r:id="rId26"/>
    <p:sldId id="313" r:id="rId27"/>
    <p:sldId id="293" r:id="rId28"/>
    <p:sldId id="296" r:id="rId29"/>
    <p:sldId id="298" r:id="rId30"/>
    <p:sldId id="301" r:id="rId31"/>
    <p:sldId id="302" r:id="rId32"/>
    <p:sldId id="305" r:id="rId33"/>
    <p:sldId id="306" r:id="rId34"/>
    <p:sldId id="311" r:id="rId35"/>
    <p:sldId id="312" r:id="rId36"/>
    <p:sldId id="318" r:id="rId37"/>
    <p:sldId id="321" r:id="rId38"/>
    <p:sldId id="322" r:id="rId39"/>
    <p:sldId id="320" r:id="rId40"/>
    <p:sldId id="257" r:id="rId41"/>
    <p:sldId id="336" r:id="rId42"/>
    <p:sldId id="337" r:id="rId43"/>
    <p:sldId id="338" r:id="rId44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364" autoAdjust="0"/>
  </p:normalViewPr>
  <p:slideViewPr>
    <p:cSldViewPr snapToGrid="0">
      <p:cViewPr varScale="1">
        <p:scale>
          <a:sx n="73" d="100"/>
          <a:sy n="73" d="100"/>
        </p:scale>
        <p:origin x="5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0696-C09C-4D6E-B45F-6644BCFB993D}" type="datetimeFigureOut">
              <a:rPr lang="fr-FR" smtClean="0"/>
              <a:t>09/03/2019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34C3-DB90-46D8-B709-0571F66B1D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8076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0696-C09C-4D6E-B45F-6644BCFB993D}" type="datetimeFigureOut">
              <a:rPr lang="fr-FR" smtClean="0"/>
              <a:t>09/03/2019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34C3-DB90-46D8-B709-0571F66B1D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956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0696-C09C-4D6E-B45F-6644BCFB993D}" type="datetimeFigureOut">
              <a:rPr lang="fr-FR" smtClean="0"/>
              <a:t>09/03/2019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34C3-DB90-46D8-B709-0571F66B1D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3132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0696-C09C-4D6E-B45F-6644BCFB993D}" type="datetimeFigureOut">
              <a:rPr lang="fr-FR" smtClean="0"/>
              <a:t>09/03/2019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34C3-DB90-46D8-B709-0571F66B1D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003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0696-C09C-4D6E-B45F-6644BCFB993D}" type="datetimeFigureOut">
              <a:rPr lang="fr-FR" smtClean="0"/>
              <a:t>09/03/2019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34C3-DB90-46D8-B709-0571F66B1D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9994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0696-C09C-4D6E-B45F-6644BCFB993D}" type="datetimeFigureOut">
              <a:rPr lang="fr-FR" smtClean="0"/>
              <a:t>09/03/2019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34C3-DB90-46D8-B709-0571F66B1D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4756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0696-C09C-4D6E-B45F-6644BCFB993D}" type="datetimeFigureOut">
              <a:rPr lang="fr-FR" smtClean="0"/>
              <a:t>09/03/2019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34C3-DB90-46D8-B709-0571F66B1D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848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0696-C09C-4D6E-B45F-6644BCFB993D}" type="datetimeFigureOut">
              <a:rPr lang="fr-FR" smtClean="0"/>
              <a:t>09/03/2019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34C3-DB90-46D8-B709-0571F66B1D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68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0696-C09C-4D6E-B45F-6644BCFB993D}" type="datetimeFigureOut">
              <a:rPr lang="fr-FR" smtClean="0"/>
              <a:t>09/03/2019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34C3-DB90-46D8-B709-0571F66B1D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54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0696-C09C-4D6E-B45F-6644BCFB993D}" type="datetimeFigureOut">
              <a:rPr lang="fr-FR" smtClean="0"/>
              <a:t>09/03/2019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34C3-DB90-46D8-B709-0571F66B1D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52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70696-C09C-4D6E-B45F-6644BCFB993D}" type="datetimeFigureOut">
              <a:rPr lang="fr-FR" smtClean="0"/>
              <a:t>09/03/2019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734C3-DB90-46D8-B709-0571F66B1D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1651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70696-C09C-4D6E-B45F-6644BCFB993D}" type="datetimeFigureOut">
              <a:rPr lang="fr-FR" smtClean="0"/>
              <a:t>09/03/2019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734C3-DB90-46D8-B709-0571F66B1DB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90458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8036" y="1122363"/>
            <a:ext cx="11194473" cy="389298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sz="6700" dirty="0" smtClean="0">
                <a:latin typeface="Book Antiqua" panose="02040602050305030304" pitchFamily="18" charset="0"/>
              </a:rPr>
              <a:t>Semaine découverte professionnelle </a:t>
            </a:r>
            <a:br>
              <a:rPr lang="fr-FR" sz="6700" dirty="0" smtClean="0">
                <a:latin typeface="Book Antiqua" panose="02040602050305030304" pitchFamily="18" charset="0"/>
              </a:rPr>
            </a:br>
            <a:r>
              <a:rPr lang="fr-FR" sz="6700" dirty="0" smtClean="0">
                <a:latin typeface="Book Antiqua" panose="02040602050305030304" pitchFamily="18" charset="0"/>
              </a:rPr>
              <a:t>Album Souvenir</a:t>
            </a:r>
            <a:br>
              <a:rPr lang="fr-FR" sz="6700" dirty="0" smtClean="0">
                <a:latin typeface="Book Antiqua" panose="02040602050305030304" pitchFamily="18" charset="0"/>
              </a:rPr>
            </a:br>
            <a:r>
              <a:rPr lang="fr-FR" sz="6700" dirty="0" smtClean="0">
                <a:latin typeface="Book Antiqua" panose="02040602050305030304" pitchFamily="18" charset="0"/>
              </a:rPr>
              <a:t/>
            </a:r>
            <a:br>
              <a:rPr lang="fr-FR" sz="6700" dirty="0" smtClean="0">
                <a:latin typeface="Book Antiqua" panose="02040602050305030304" pitchFamily="18" charset="0"/>
              </a:rPr>
            </a:br>
            <a:r>
              <a:rPr lang="fr-FR" sz="6700" dirty="0" smtClean="0">
                <a:latin typeface="Book Antiqua" panose="02040602050305030304" pitchFamily="18" charset="0"/>
              </a:rPr>
              <a:t>Octobre 2018  </a:t>
            </a:r>
            <a:endParaRPr lang="fr-FR" sz="6700" dirty="0">
              <a:latin typeface="Book Antiqua" panose="02040602050305030304" pitchFamily="18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62545" y="4253201"/>
            <a:ext cx="9144000" cy="1655762"/>
          </a:xfrm>
        </p:spPr>
        <p:txBody>
          <a:bodyPr>
            <a:normAutofit fontScale="92500" lnSpcReduction="20000"/>
          </a:bodyPr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r>
              <a:rPr lang="fr-FR" sz="4000" dirty="0" smtClean="0">
                <a:latin typeface="Book Antiqua" panose="02040602050305030304" pitchFamily="18" charset="0"/>
              </a:rPr>
              <a:t>par les secondes esthétiques 2 </a:t>
            </a:r>
            <a:endParaRPr lang="fr-FR" sz="4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1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060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08" y="1005610"/>
            <a:ext cx="6474691" cy="485601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696" y="196273"/>
            <a:ext cx="4877223" cy="649280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089562" y="328758"/>
            <a:ext cx="7578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Book Antiqua" panose="02040602050305030304" pitchFamily="18" charset="0"/>
              </a:rPr>
              <a:t>Visite guidée             des cabines de soin   </a:t>
            </a:r>
            <a:endParaRPr lang="fr-FR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420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062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46" y="304800"/>
            <a:ext cx="8354291" cy="626571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8544" y="2529718"/>
            <a:ext cx="37684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Book Antiqua" panose="02040602050305030304" pitchFamily="18" charset="0"/>
              </a:rPr>
              <a:t>Question – Réponse Côté jardin </a:t>
            </a:r>
          </a:p>
          <a:p>
            <a:r>
              <a:rPr lang="fr-FR" sz="2800" dirty="0" smtClean="0">
                <a:latin typeface="Book Antiqua" panose="02040602050305030304" pitchFamily="18" charset="0"/>
              </a:rPr>
              <a:t>avec une passionnée de l’esthétique </a:t>
            </a:r>
          </a:p>
        </p:txBody>
      </p:sp>
    </p:spTree>
    <p:extLst>
      <p:ext uri="{BB962C8B-B14F-4D97-AF65-F5344CB8AC3E}">
        <p14:creationId xmlns:p14="http://schemas.microsoft.com/office/powerpoint/2010/main" val="378084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065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4" y="183572"/>
            <a:ext cx="8603673" cy="645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64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069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31618"/>
            <a:ext cx="8714509" cy="653588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90943" y="5357255"/>
            <a:ext cx="9559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Book Antiqua" panose="02040602050305030304" pitchFamily="18" charset="0"/>
              </a:rPr>
              <a:t>Pause - déjeuner oxygénée </a:t>
            </a:r>
          </a:p>
          <a:p>
            <a:r>
              <a:rPr lang="fr-FR" sz="3600" dirty="0" smtClean="0">
                <a:latin typeface="Book Antiqua" panose="02040602050305030304" pitchFamily="18" charset="0"/>
              </a:rPr>
              <a:t>dans le parc  de l’hôtel de ville de Gradignan  </a:t>
            </a:r>
            <a:endParaRPr lang="fr-FR" sz="3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090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070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5" y="252845"/>
            <a:ext cx="8575964" cy="643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45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2355" y="360701"/>
            <a:ext cx="11361317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Visite du laboratoire de fabrication des produits </a:t>
            </a:r>
          </a:p>
          <a:p>
            <a:pPr algn="ctr"/>
            <a:r>
              <a:rPr lang="fr-FR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100 % naturels et bio </a:t>
            </a:r>
          </a:p>
          <a:p>
            <a:pPr algn="ctr"/>
            <a:r>
              <a:rPr lang="fr-FR" sz="4000" b="1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SOIN DE SOI </a:t>
            </a:r>
          </a:p>
          <a:p>
            <a:pPr algn="ctr"/>
            <a:r>
              <a:rPr lang="fr-FR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à Gradignan </a:t>
            </a:r>
          </a:p>
          <a:p>
            <a:pPr algn="ctr"/>
            <a:r>
              <a:rPr lang="fr-FR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avec Nelly PELISSIER</a:t>
            </a:r>
          </a:p>
          <a:p>
            <a:pPr algn="ctr"/>
            <a:r>
              <a:rPr lang="fr-FR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la co-fondatrice de SOIN DE SOI </a:t>
            </a:r>
            <a:r>
              <a:rPr lang="fr-FR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 </a:t>
            </a:r>
            <a:endParaRPr lang="fr-FR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3076" name="Picture 4" descr="CosmÃ©tiq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139" y="4146353"/>
            <a:ext cx="2623748" cy="262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085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072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9" y="124691"/>
            <a:ext cx="8825346" cy="661901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7816" y="5112328"/>
            <a:ext cx="44611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Book Antiqua" panose="02040602050305030304" pitchFamily="18" charset="0"/>
              </a:rPr>
              <a:t>Atelier découverte organoleptique des produits SOIN DE SOI </a:t>
            </a:r>
            <a:endParaRPr lang="fr-FR" sz="2800" dirty="0">
              <a:latin typeface="Book Antiqua" panose="02040602050305030304" pitchFamily="18" charset="0"/>
            </a:endParaRPr>
          </a:p>
        </p:txBody>
      </p:sp>
      <p:pic>
        <p:nvPicPr>
          <p:cNvPr id="2050" name="Picture 2" descr="Gommage doux vis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8" y="1014226"/>
            <a:ext cx="2395177" cy="239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883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1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9061" y="1023440"/>
            <a:ext cx="6410958" cy="480821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373511" y="1464968"/>
            <a:ext cx="6592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Book Antiqua" panose="02040602050305030304" pitchFamily="18" charset="0"/>
              </a:rPr>
              <a:t>Découverte </a:t>
            </a:r>
          </a:p>
          <a:p>
            <a:r>
              <a:rPr lang="fr-FR" sz="2800" dirty="0" smtClean="0">
                <a:latin typeface="Book Antiqua" panose="02040602050305030304" pitchFamily="18" charset="0"/>
              </a:rPr>
              <a:t>De textures délicieuses huileuses grasses et non grasses, aqueuses, en gel,   </a:t>
            </a:r>
          </a:p>
          <a:p>
            <a:r>
              <a:rPr lang="fr-FR" sz="2800" dirty="0" smtClean="0">
                <a:latin typeface="Book Antiqua" panose="02040602050305030304" pitchFamily="18" charset="0"/>
              </a:rPr>
              <a:t>De senteurs florales de jasmin, de rose, d’ylang ylang, </a:t>
            </a:r>
          </a:p>
          <a:p>
            <a:r>
              <a:rPr lang="fr-FR" sz="2800" dirty="0" smtClean="0">
                <a:latin typeface="Book Antiqua" panose="02040602050305030304" pitchFamily="18" charset="0"/>
              </a:rPr>
              <a:t>De senteurs boisées,    </a:t>
            </a:r>
          </a:p>
          <a:p>
            <a:r>
              <a:rPr lang="fr-FR" sz="2800" dirty="0" smtClean="0">
                <a:latin typeface="Book Antiqua" panose="02040602050305030304" pitchFamily="18" charset="0"/>
              </a:rPr>
              <a:t>De différents conditionnements, </a:t>
            </a:r>
          </a:p>
          <a:p>
            <a:r>
              <a:rPr lang="fr-FR" sz="2800" dirty="0" smtClean="0">
                <a:latin typeface="Book Antiqua" panose="02040602050305030304" pitchFamily="18" charset="0"/>
              </a:rPr>
              <a:t>De l’INCI </a:t>
            </a:r>
            <a:endParaRPr lang="fr-FR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515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074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187036"/>
            <a:ext cx="8645236" cy="648392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931559" y="3428999"/>
            <a:ext cx="326044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Book Antiqua" panose="02040602050305030304" pitchFamily="18" charset="0"/>
              </a:rPr>
              <a:t>Atelier   emballage </a:t>
            </a:r>
          </a:p>
          <a:p>
            <a:r>
              <a:rPr lang="fr-FR" sz="3200" dirty="0" smtClean="0">
                <a:latin typeface="Book Antiqua" panose="02040602050305030304" pitchFamily="18" charset="0"/>
              </a:rPr>
              <a:t>éco-responsable avec Marion, la co-fondatrice de SOIN DE SOI    </a:t>
            </a:r>
            <a:endParaRPr lang="fr-FR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880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content.cdninstagram.com/vp/c9b00fc3b710c948d1df193c35d56a11/5C745EA0/t51.2885-15/sh0.08/e35/s640x640/43126966_613673215717229_160906675115377247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4561" y="1123107"/>
            <a:ext cx="4672834" cy="465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IMG_012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3003" y="990963"/>
            <a:ext cx="6563360" cy="492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06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42791" y="2310078"/>
            <a:ext cx="972253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latin typeface="Book Antiqua" panose="02040602050305030304" pitchFamily="18" charset="0"/>
              </a:rPr>
              <a:t>OBJECTIFS </a:t>
            </a:r>
          </a:p>
          <a:p>
            <a:pPr algn="ctr"/>
            <a:endParaRPr lang="fr-FR" sz="2800" dirty="0" smtClean="0">
              <a:latin typeface="Book Antiqua" panose="020406020503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800" dirty="0" smtClean="0">
                <a:latin typeface="Book Antiqua" panose="02040602050305030304" pitchFamily="18" charset="0"/>
              </a:rPr>
              <a:t> Découvrir le monde professionnel et économique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800" dirty="0" smtClean="0">
                <a:latin typeface="Book Antiqua" panose="02040602050305030304" pitchFamily="18" charset="0"/>
              </a:rPr>
              <a:t> Développer le sens de l’engagement et de l’initiative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2800" dirty="0" smtClean="0">
                <a:latin typeface="Book Antiqua" panose="02040602050305030304" pitchFamily="18" charset="0"/>
              </a:rPr>
              <a:t> Élaborer son projet d’orientation scolaire et professionnel </a:t>
            </a:r>
            <a:endParaRPr lang="fr-FR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456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080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8247" y="954811"/>
            <a:ext cx="6511634" cy="488372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18654" y="4033277"/>
            <a:ext cx="70381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latin typeface="Book Antiqua" panose="02040602050305030304" pitchFamily="18" charset="0"/>
              </a:rPr>
              <a:t>Atelier fabrication d’un gommage mécanique à grains pour le visage</a:t>
            </a:r>
            <a:endParaRPr lang="fr-FR" sz="4000" dirty="0">
              <a:latin typeface="Book Antiqua" panose="02040602050305030304" pitchFamily="18" charset="0"/>
            </a:endParaRPr>
          </a:p>
        </p:txBody>
      </p:sp>
      <p:pic>
        <p:nvPicPr>
          <p:cNvPr id="1026" name="Picture 2" descr="Gommage doux vis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420" y="594813"/>
            <a:ext cx="3167289" cy="3167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006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079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6" y="311725"/>
            <a:ext cx="8478982" cy="635923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326583" y="5583380"/>
            <a:ext cx="36160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Book Antiqua" panose="02040602050305030304" pitchFamily="18" charset="0"/>
              </a:rPr>
              <a:t>Équipement d’hygiène obligatoire </a:t>
            </a:r>
            <a:endParaRPr lang="fr-FR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812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081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" y="131619"/>
            <a:ext cx="8562109" cy="642158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340435" y="4769428"/>
            <a:ext cx="38515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latin typeface="Book Antiqua" panose="02040602050305030304" pitchFamily="18" charset="0"/>
              </a:rPr>
              <a:t>Le laboratoire </a:t>
            </a:r>
            <a:endParaRPr lang="fr-FR" sz="4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623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1335" y="329620"/>
            <a:ext cx="117080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fr-FR" b="1" i="0" cap="all" dirty="0" smtClean="0">
                <a:effectLst/>
                <a:latin typeface="Book Antiqua" panose="02040602050305030304" pitchFamily="18" charset="0"/>
              </a:rPr>
              <a:t>Prêtes pour fabriquer un GOMMAGE DOUX NATUREL </a:t>
            </a:r>
          </a:p>
          <a:p>
            <a:pPr algn="ctr" fontAlgn="base"/>
            <a:r>
              <a:rPr lang="fr-FR" b="1" i="0" cap="all" dirty="0" smtClean="0">
                <a:effectLst/>
                <a:latin typeface="Book Antiqua" panose="02040602050305030304" pitchFamily="18" charset="0"/>
              </a:rPr>
              <a:t>À L’ALOÉ VERA ET À L’ARGILE BLANCHE ? </a:t>
            </a:r>
            <a:endParaRPr lang="fr-FR" b="1" i="0" dirty="0">
              <a:effectLst/>
              <a:latin typeface="Book Antiqua" panose="02040602050305030304" pitchFamily="18" charset="0"/>
            </a:endParaRPr>
          </a:p>
        </p:txBody>
      </p:sp>
      <p:pic>
        <p:nvPicPr>
          <p:cNvPr id="4" name="Image 3" descr="IMG_0084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715" y="975951"/>
            <a:ext cx="7676942" cy="575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1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6075" y="114653"/>
            <a:ext cx="8826147" cy="661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0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1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9387" y="2584623"/>
            <a:ext cx="4159792" cy="3119844"/>
          </a:xfrm>
          <a:prstGeom prst="rect">
            <a:avLst/>
          </a:prstGeom>
        </p:spPr>
      </p:pic>
      <p:pic>
        <p:nvPicPr>
          <p:cNvPr id="3" name="Image 2" descr="IMG_011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6478" y="2581449"/>
            <a:ext cx="4134393" cy="310079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68384" y="365760"/>
            <a:ext cx="50016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latin typeface="Book Antiqua" panose="02040602050305030304" pitchFamily="18" charset="0"/>
              </a:rPr>
              <a:t>Chacune leur tour, </a:t>
            </a:r>
          </a:p>
          <a:p>
            <a:r>
              <a:rPr lang="fr-FR" sz="2800" dirty="0" smtClean="0">
                <a:latin typeface="Book Antiqua" panose="02040602050305030304" pitchFamily="18" charset="0"/>
              </a:rPr>
              <a:t>elles vont participer </a:t>
            </a:r>
          </a:p>
          <a:p>
            <a:r>
              <a:rPr lang="fr-FR" sz="2800" dirty="0" smtClean="0">
                <a:latin typeface="Book Antiqua" panose="02040602050305030304" pitchFamily="18" charset="0"/>
              </a:rPr>
              <a:t>à la fabrication du gommage.  </a:t>
            </a:r>
            <a:endParaRPr lang="fr-FR" sz="2800" dirty="0">
              <a:latin typeface="Book Antiqua" panose="02040602050305030304" pitchFamily="18" charset="0"/>
            </a:endParaRPr>
          </a:p>
        </p:txBody>
      </p:sp>
      <p:pic>
        <p:nvPicPr>
          <p:cNvPr id="5" name="Image 4" descr="IMG_011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6848" y="1026105"/>
            <a:ext cx="6536766" cy="490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4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107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9751" y="937986"/>
            <a:ext cx="6528526" cy="4896394"/>
          </a:xfrm>
          <a:prstGeom prst="rect">
            <a:avLst/>
          </a:prstGeom>
        </p:spPr>
      </p:pic>
      <p:pic>
        <p:nvPicPr>
          <p:cNvPr id="3" name="Image 2" descr="IMG_010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9574" y="963122"/>
            <a:ext cx="6563360" cy="492252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551715" y="1867988"/>
            <a:ext cx="13324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ook Antiqua" panose="02040602050305030304" pitchFamily="18" charset="0"/>
              </a:rPr>
              <a:t>Nawen et Océane passent au tamis l’argile blanche. </a:t>
            </a:r>
          </a:p>
        </p:txBody>
      </p:sp>
    </p:spTree>
    <p:extLst>
      <p:ext uri="{BB962C8B-B14F-4D97-AF65-F5344CB8AC3E}">
        <p14:creationId xmlns:p14="http://schemas.microsoft.com/office/powerpoint/2010/main" val="115617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ll/>
      </p:transition>
    </mc:Choice>
    <mc:Fallback xmlns="">
      <p:transition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0085(1)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t="-438" r="41247" b="-438"/>
          <a:stretch/>
        </p:blipFill>
        <p:spPr>
          <a:xfrm rot="5400000">
            <a:off x="904006" y="-481447"/>
            <a:ext cx="1898074" cy="3193473"/>
          </a:xfrm>
          <a:prstGeom prst="rect">
            <a:avLst/>
          </a:prstGeom>
        </p:spPr>
      </p:pic>
      <p:pic>
        <p:nvPicPr>
          <p:cNvPr id="4" name="Image 3" descr="IMG_0087(1)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t="28906" r="24030" b="12024"/>
          <a:stretch/>
        </p:blipFill>
        <p:spPr>
          <a:xfrm rot="5400000">
            <a:off x="424545" y="2765566"/>
            <a:ext cx="4754875" cy="306977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887066" y="166252"/>
            <a:ext cx="2568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ook Antiqua" panose="02040602050305030304" pitchFamily="18" charset="0"/>
              </a:rPr>
              <a:t>Mélange de </a:t>
            </a:r>
          </a:p>
          <a:p>
            <a:r>
              <a:rPr lang="fr-FR" sz="2400" dirty="0" smtClean="0">
                <a:latin typeface="Book Antiqua" panose="02040602050305030304" pitchFamily="18" charset="0"/>
              </a:rPr>
              <a:t>l’argile blanche et de l’eau minérale </a:t>
            </a:r>
          </a:p>
          <a:p>
            <a:r>
              <a:rPr lang="fr-FR" sz="2400" dirty="0" smtClean="0">
                <a:latin typeface="Book Antiqua" panose="02040602050305030304" pitchFamily="18" charset="0"/>
              </a:rPr>
              <a:t>par Awa </a:t>
            </a:r>
            <a:endParaRPr lang="fr-FR" sz="2400" dirty="0">
              <a:latin typeface="Book Antiqua" panose="02040602050305030304" pitchFamily="18" charset="0"/>
            </a:endParaRPr>
          </a:p>
        </p:txBody>
      </p:sp>
      <p:pic>
        <p:nvPicPr>
          <p:cNvPr id="6" name="Image 5" descr="IMG_0089(1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9203" y="1011149"/>
            <a:ext cx="6476274" cy="48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72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0086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82785" y="1032460"/>
            <a:ext cx="6511636" cy="488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29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091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93327" y="187507"/>
            <a:ext cx="7580811" cy="568560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352699" y="5873115"/>
            <a:ext cx="1152143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latin typeface="Book Antiqua" panose="02040602050305030304" pitchFamily="18" charset="0"/>
              </a:rPr>
              <a:t>Mélange de l’</a:t>
            </a:r>
            <a:r>
              <a:rPr lang="fr-FR" sz="4000" dirty="0" err="1" smtClean="0">
                <a:latin typeface="Book Antiqua" panose="02040602050305030304" pitchFamily="18" charset="0"/>
              </a:rPr>
              <a:t>aloé</a:t>
            </a:r>
            <a:r>
              <a:rPr lang="fr-FR" sz="4000" dirty="0" smtClean="0">
                <a:latin typeface="Book Antiqua" panose="02040602050305030304" pitchFamily="18" charset="0"/>
              </a:rPr>
              <a:t> vera et de l’eau florale de Rose </a:t>
            </a:r>
            <a:r>
              <a:rPr lang="fr-FR" dirty="0" smtClean="0"/>
              <a:t>	 </a:t>
            </a:r>
            <a:endParaRPr lang="fr-FR" dirty="0"/>
          </a:p>
        </p:txBody>
      </p:sp>
      <p:pic>
        <p:nvPicPr>
          <p:cNvPr id="4" name="Image 3" descr="IMG_0094(2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5247" y="1176474"/>
            <a:ext cx="4943566" cy="370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3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86843" y="3244260"/>
            <a:ext cx="492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RENCONTRES AVEC LES ACTEURS DE L’ESTHETIQUE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 flipH="1" flipV="1">
            <a:off x="2152891" y="1899921"/>
            <a:ext cx="1517620" cy="1272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 flipH="1" flipV="1">
            <a:off x="4454997" y="989422"/>
            <a:ext cx="192150" cy="1998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5293271" y="3826026"/>
            <a:ext cx="555839" cy="19745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1915404" y="3411724"/>
            <a:ext cx="920044" cy="557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6331058" y="3793680"/>
            <a:ext cx="1106311" cy="9141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V="1">
            <a:off x="7766603" y="1805253"/>
            <a:ext cx="1539443" cy="12265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479245" y="1404455"/>
            <a:ext cx="2078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Socio-esthéticienne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061471" y="548009"/>
            <a:ext cx="287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aquill</a:t>
            </a:r>
            <a:r>
              <a:rPr lang="fr-FR" dirty="0" smtClean="0"/>
              <a:t>euse professionnelle </a:t>
            </a:r>
            <a:endParaRPr lang="fr-FR" dirty="0"/>
          </a:p>
        </p:txBody>
      </p:sp>
      <p:cxnSp>
        <p:nvCxnSpPr>
          <p:cNvPr id="20" name="Connecteur droit avec flèche 19"/>
          <p:cNvCxnSpPr/>
          <p:nvPr/>
        </p:nvCxnSpPr>
        <p:spPr>
          <a:xfrm flipV="1">
            <a:off x="6589454" y="1122211"/>
            <a:ext cx="847915" cy="1783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7065176" y="687991"/>
            <a:ext cx="2240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Chef d’entreprise SPA </a:t>
            </a:r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2035514" y="5832961"/>
            <a:ext cx="839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Créatrice </a:t>
            </a:r>
            <a:r>
              <a:rPr lang="fr-FR" dirty="0"/>
              <a:t>des </a:t>
            </a:r>
            <a:r>
              <a:rPr lang="fr-FR" dirty="0" smtClean="0"/>
              <a:t>premiers olfacto-cosmétiques du marché français    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6589454" y="4783287"/>
            <a:ext cx="5251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Visite d’un SPA et de son laboratoire de cosmétiques 100% naturels et bio </a:t>
            </a: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9414933" y="1403025"/>
            <a:ext cx="2293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Visite de parfumeries  </a:t>
            </a:r>
            <a:endParaRPr lang="fr-FR" dirty="0"/>
          </a:p>
        </p:txBody>
      </p:sp>
      <p:sp>
        <p:nvSpPr>
          <p:cNvPr id="29" name="ZoneTexte 28"/>
          <p:cNvSpPr txBox="1"/>
          <p:nvPr/>
        </p:nvSpPr>
        <p:spPr>
          <a:xfrm>
            <a:off x="101225" y="3969184"/>
            <a:ext cx="49137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Anciennes élèves du lycée devenues SPA </a:t>
            </a:r>
            <a:r>
              <a:rPr lang="fr-FR" dirty="0" smtClean="0"/>
              <a:t>manager </a:t>
            </a:r>
            <a:endParaRPr lang="fr-FR" dirty="0" smtClean="0"/>
          </a:p>
          <a:p>
            <a:r>
              <a:rPr lang="fr-FR" dirty="0" smtClean="0"/>
              <a:t>en AUSTRALIE, </a:t>
            </a:r>
          </a:p>
          <a:p>
            <a:r>
              <a:rPr lang="fr-FR" dirty="0" smtClean="0"/>
              <a:t>en SUISSE, </a:t>
            </a:r>
          </a:p>
          <a:p>
            <a:r>
              <a:rPr lang="fr-FR" dirty="0" smtClean="0"/>
              <a:t>en NOUVELLE ZELANDE  </a:t>
            </a:r>
            <a:endParaRPr lang="fr-FR" dirty="0"/>
          </a:p>
        </p:txBody>
      </p:sp>
      <p:cxnSp>
        <p:nvCxnSpPr>
          <p:cNvPr id="31" name="Connecteur droit avec flèche 30"/>
          <p:cNvCxnSpPr/>
          <p:nvPr/>
        </p:nvCxnSpPr>
        <p:spPr>
          <a:xfrm>
            <a:off x="7919317" y="3554890"/>
            <a:ext cx="1132086" cy="2933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9188350" y="3663617"/>
            <a:ext cx="2388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Technico-commerciale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4082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095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5700" y="973545"/>
            <a:ext cx="6458857" cy="4844143"/>
          </a:xfrm>
          <a:prstGeom prst="rect">
            <a:avLst/>
          </a:prstGeom>
        </p:spPr>
      </p:pic>
      <p:pic>
        <p:nvPicPr>
          <p:cNvPr id="3" name="Image 2" descr="IMG_0093(2)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3"/>
          <a:stretch/>
        </p:blipFill>
        <p:spPr>
          <a:xfrm rot="5400000">
            <a:off x="605850" y="241059"/>
            <a:ext cx="2731105" cy="300663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 rot="19750772">
            <a:off x="-413256" y="3264949"/>
            <a:ext cx="7750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Book Antiqua" panose="02040602050305030304" pitchFamily="18" charset="0"/>
              </a:rPr>
              <a:t>Ajout de la poudre de noyaux de Prune d’Agen</a:t>
            </a:r>
            <a:endParaRPr lang="fr-FR" sz="2800" dirty="0">
              <a:latin typeface="Book Antiqua" panose="02040602050305030304" pitchFamily="18" charset="0"/>
            </a:endParaRPr>
          </a:p>
        </p:txBody>
      </p:sp>
      <p:pic>
        <p:nvPicPr>
          <p:cNvPr id="5" name="Image 4" descr="IMG_0097(1)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29"/>
          <a:stretch/>
        </p:blipFill>
        <p:spPr>
          <a:xfrm rot="5400000">
            <a:off x="3667981" y="3771659"/>
            <a:ext cx="2979339" cy="282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481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096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4916" y="1038860"/>
            <a:ext cx="6458856" cy="4844142"/>
          </a:xfrm>
          <a:prstGeom prst="rect">
            <a:avLst/>
          </a:prstGeom>
        </p:spPr>
      </p:pic>
      <p:pic>
        <p:nvPicPr>
          <p:cNvPr id="3" name="Image 2" descr="IMG_0098(1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4582" y="912858"/>
            <a:ext cx="4510314" cy="338273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658394" y="5146766"/>
            <a:ext cx="6346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Book Antiqua" panose="02040602050305030304" pitchFamily="18" charset="0"/>
              </a:rPr>
              <a:t>Inés et Jade </a:t>
            </a:r>
          </a:p>
          <a:p>
            <a:r>
              <a:rPr lang="fr-FR" sz="3600" dirty="0" smtClean="0">
                <a:latin typeface="Book Antiqua" panose="02040602050305030304" pitchFamily="18" charset="0"/>
              </a:rPr>
              <a:t>dans le rôle de cosmétologues </a:t>
            </a:r>
            <a:endParaRPr lang="fr-FR" sz="36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173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G_0099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1273" y="1072105"/>
            <a:ext cx="6137002" cy="4602751"/>
          </a:xfrm>
          <a:prstGeom prst="rect">
            <a:avLst/>
          </a:prstGeom>
        </p:spPr>
      </p:pic>
      <p:pic>
        <p:nvPicPr>
          <p:cNvPr id="4" name="Image 3" descr="IMG_0101(2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0011" y="2499580"/>
            <a:ext cx="4505603" cy="337920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342526" y="440432"/>
            <a:ext cx="6490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atin typeface="Book Antiqua" panose="02040602050305030304" pitchFamily="18" charset="0"/>
              </a:rPr>
              <a:t>Jennifer parfait la formulation </a:t>
            </a:r>
          </a:p>
          <a:p>
            <a:pPr algn="ctr"/>
            <a:r>
              <a:rPr lang="fr-FR" sz="3200" dirty="0" smtClean="0">
                <a:latin typeface="Book Antiqua" panose="02040602050305030304" pitchFamily="18" charset="0"/>
              </a:rPr>
              <a:t>du gommage </a:t>
            </a:r>
            <a:endParaRPr lang="fr-FR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356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100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2938" y="2277656"/>
            <a:ext cx="4995816" cy="3746862"/>
          </a:xfrm>
          <a:prstGeom prst="rect">
            <a:avLst/>
          </a:prstGeom>
        </p:spPr>
      </p:pic>
      <p:pic>
        <p:nvPicPr>
          <p:cNvPr id="3" name="Image 2" descr="IMG_0104(1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0462" y="982258"/>
            <a:ext cx="6476271" cy="485720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95943" y="313509"/>
            <a:ext cx="6609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ook Antiqua" panose="02040602050305030304" pitchFamily="18" charset="0"/>
              </a:rPr>
              <a:t>Association d’huiles essentielles de Tea tree, Palmarosa, Géranium Bourbon </a:t>
            </a:r>
          </a:p>
          <a:p>
            <a:r>
              <a:rPr lang="fr-FR" sz="2400" dirty="0" smtClean="0">
                <a:latin typeface="Book Antiqua" panose="02040602050305030304" pitchFamily="18" charset="0"/>
              </a:rPr>
              <a:t>et Petit grain de Bigarade  avec Cassidy</a:t>
            </a:r>
            <a:endParaRPr lang="fr-FR" sz="2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631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105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9" y="274321"/>
            <a:ext cx="8534400" cy="64008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987247" y="2689891"/>
            <a:ext cx="30697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ook Antiqua" panose="02040602050305030304" pitchFamily="18" charset="0"/>
              </a:rPr>
              <a:t>avec l’aide d’une ingénieure – chimiste, Pauline, reconvertie dans les produits bio  </a:t>
            </a:r>
            <a:endParaRPr lang="fr-FR" sz="2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3628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106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0486" y="980079"/>
            <a:ext cx="6545941" cy="490945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 rot="2796734">
            <a:off x="4389342" y="2896198"/>
            <a:ext cx="9020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latin typeface="Book Antiqua" panose="02040602050305030304" pitchFamily="18" charset="0"/>
              </a:rPr>
              <a:t>Dernière étape de la recette, </a:t>
            </a:r>
          </a:p>
          <a:p>
            <a:pPr algn="ctr"/>
            <a:r>
              <a:rPr lang="fr-FR" sz="3200" dirty="0" smtClean="0">
                <a:latin typeface="Book Antiqua" panose="02040602050305030304" pitchFamily="18" charset="0"/>
              </a:rPr>
              <a:t>mélange de tous les ingrédients naturels et bio  </a:t>
            </a:r>
            <a:endParaRPr lang="fr-FR" sz="32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7891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1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3923" y="969192"/>
            <a:ext cx="6458858" cy="4844143"/>
          </a:xfrm>
          <a:prstGeom prst="rect">
            <a:avLst/>
          </a:prstGeom>
        </p:spPr>
      </p:pic>
      <p:pic>
        <p:nvPicPr>
          <p:cNvPr id="3" name="Image 2" descr="IMG_011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5886" y="969190"/>
            <a:ext cx="6458853" cy="484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78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1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4864" y="912530"/>
            <a:ext cx="6633028" cy="497477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694709" y="435666"/>
            <a:ext cx="64972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latin typeface="Book Antiqua" panose="02040602050305030304" pitchFamily="18" charset="0"/>
              </a:rPr>
              <a:t>Voici le gommage prêt </a:t>
            </a:r>
          </a:p>
          <a:p>
            <a:pPr algn="ctr"/>
            <a:r>
              <a:rPr lang="fr-FR" sz="2800" dirty="0" smtClean="0">
                <a:latin typeface="Book Antiqua" panose="02040602050305030304" pitchFamily="18" charset="0"/>
              </a:rPr>
              <a:t>à être conditionné dans un pot en verre </a:t>
            </a:r>
          </a:p>
          <a:p>
            <a:pPr algn="ctr"/>
            <a:r>
              <a:rPr lang="fr-FR" sz="2800" dirty="0" smtClean="0">
                <a:latin typeface="Book Antiqua" panose="02040602050305030304" pitchFamily="18" charset="0"/>
              </a:rPr>
              <a:t>recyclé et réutilisable.</a:t>
            </a:r>
            <a:endParaRPr lang="fr-FR" sz="2800" dirty="0">
              <a:latin typeface="Book Antiqua" panose="02040602050305030304" pitchFamily="18" charset="0"/>
            </a:endParaRPr>
          </a:p>
        </p:txBody>
      </p:sp>
      <p:pic>
        <p:nvPicPr>
          <p:cNvPr id="8194" name="Picture 2" descr="https://www.soindesoi.fr/517-thickbox_default/gommage-masque-visage-natur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487" y="2423644"/>
            <a:ext cx="3784413" cy="378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024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1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6849" y="1085032"/>
            <a:ext cx="6381206" cy="4785905"/>
          </a:xfrm>
          <a:prstGeom prst="rect">
            <a:avLst/>
          </a:prstGeom>
        </p:spPr>
      </p:pic>
      <p:pic>
        <p:nvPicPr>
          <p:cNvPr id="4" name="Image 3" descr="IMG_011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8060" y="1085258"/>
            <a:ext cx="6383022" cy="4787268"/>
          </a:xfrm>
          <a:prstGeom prst="rect">
            <a:avLst/>
          </a:prstGeom>
        </p:spPr>
      </p:pic>
      <p:pic>
        <p:nvPicPr>
          <p:cNvPr id="5" name="Image 4" descr="IMG_0117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4" t="17928" r="32058"/>
          <a:stretch/>
        </p:blipFill>
        <p:spPr>
          <a:xfrm rot="5400000">
            <a:off x="3750131" y="3508465"/>
            <a:ext cx="2939144" cy="338110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957085" y="1546747"/>
            <a:ext cx="3453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Book Antiqua" panose="02040602050305030304" pitchFamily="18" charset="0"/>
              </a:rPr>
              <a:t>On oublie pas de tarer ! </a:t>
            </a:r>
            <a:endParaRPr lang="fr-FR" sz="24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538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1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6" y="261258"/>
            <a:ext cx="8534400" cy="64008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752116" y="1602701"/>
            <a:ext cx="3518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Book Antiqua" panose="02040602050305030304" pitchFamily="18" charset="0"/>
              </a:rPr>
              <a:t>L’étiquetage du produit </a:t>
            </a:r>
            <a:endParaRPr lang="fr-FR" sz="2400" dirty="0">
              <a:latin typeface="Book Antiqua" panose="02040602050305030304" pitchFamily="18" charset="0"/>
            </a:endParaRPr>
          </a:p>
        </p:txBody>
      </p:sp>
      <p:pic>
        <p:nvPicPr>
          <p:cNvPr id="7170" name="Picture 2" descr="https://www.soindesoi.fr/95-thickbox_default/gommage-masque-visage-natur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458" y="3508888"/>
            <a:ext cx="3153170" cy="315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715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4850" y="1471044"/>
            <a:ext cx="11705448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Visite du SPA </a:t>
            </a:r>
            <a:r>
              <a:rPr lang="fr-FR" sz="6000" b="1" u="sng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SOIN DE SOI </a:t>
            </a:r>
          </a:p>
          <a:p>
            <a:pPr algn="ctr"/>
            <a:r>
              <a:rPr lang="fr-FR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à Gradignan </a:t>
            </a:r>
          </a:p>
          <a:p>
            <a:pPr algn="ctr"/>
            <a:r>
              <a:rPr lang="fr-FR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avec Nelly PELISSIER</a:t>
            </a:r>
          </a:p>
          <a:p>
            <a:pPr algn="ctr"/>
            <a:r>
              <a:rPr lang="fr-FR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la co-fondatrice de SOIN DE SOI </a:t>
            </a:r>
            <a:r>
              <a:rPr lang="fr-FR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 </a:t>
            </a:r>
            <a:endParaRPr lang="fr-FR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36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81019_0954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6371" y="941356"/>
            <a:ext cx="6607763" cy="495582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069" y="115385"/>
            <a:ext cx="4955823" cy="660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613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2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5466"/>
            <a:ext cx="8805333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695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2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"/>
            <a:ext cx="8782756" cy="658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758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2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5516" y="971316"/>
            <a:ext cx="6588948" cy="494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94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066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5" y="207818"/>
            <a:ext cx="8700655" cy="65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1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067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2" y="138544"/>
            <a:ext cx="8742218" cy="655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7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0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45918"/>
            <a:ext cx="8562109" cy="642158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946073" y="5815115"/>
            <a:ext cx="7481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ook Antiqua" panose="02040602050305030304" pitchFamily="18" charset="0"/>
              </a:rPr>
              <a:t>   </a:t>
            </a:r>
            <a:r>
              <a:rPr lang="fr-FR" sz="4000" dirty="0" smtClean="0">
                <a:latin typeface="Book Antiqua" panose="02040602050305030304" pitchFamily="18" charset="0"/>
              </a:rPr>
              <a:t>L ’ accueil – boutique du SPA  </a:t>
            </a:r>
            <a:endParaRPr lang="fr-FR" sz="4000" dirty="0">
              <a:latin typeface="Book Antiqua" panose="02040602050305030304" pitchFamily="18" charset="0"/>
            </a:endParaRPr>
          </a:p>
        </p:txBody>
      </p:sp>
      <p:pic>
        <p:nvPicPr>
          <p:cNvPr id="6146" name="Picture 2" descr="https://scontent.cdninstagram.com/vp/15caeddc5b06f21340d3a3c23ecc1a85/5C6DB91C/t51.2885-15/sh0.08/e35/s640x640/42817617_1044717919039111_3915413211858193783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487" y="2017186"/>
            <a:ext cx="2879044" cy="287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7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059(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4510" y="986271"/>
            <a:ext cx="6449291" cy="483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32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0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8" y="183572"/>
            <a:ext cx="8575964" cy="643197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24694" y="5680365"/>
            <a:ext cx="51815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>
                <a:latin typeface="Book Antiqua" panose="02040602050305030304" pitchFamily="18" charset="0"/>
              </a:rPr>
              <a:t>La tisanerie du SPA  </a:t>
            </a:r>
            <a:endParaRPr lang="fr-FR" sz="4400" dirty="0">
              <a:latin typeface="Book Antiqua" panose="02040602050305030304" pitchFamily="18" charset="0"/>
            </a:endParaRPr>
          </a:p>
        </p:txBody>
      </p:sp>
      <p:pic>
        <p:nvPicPr>
          <p:cNvPr id="4098" name="Picture 2" descr="https://scontent.cdninstagram.com/vp/daedca250bd9db055cb3da835d23bb23/5C803977/t51.2885-15/sh0.08/e35/s640x640/44296657_139977580300711_328093832072574303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" y="1608958"/>
            <a:ext cx="2749565" cy="274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4268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</TotalTime>
  <Words>390</Words>
  <Application>Microsoft Office PowerPoint</Application>
  <PresentationFormat>Grand écran</PresentationFormat>
  <Paragraphs>76</Paragraphs>
  <Slides>43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9" baseType="lpstr">
      <vt:lpstr>Arial</vt:lpstr>
      <vt:lpstr>Book Antiqua</vt:lpstr>
      <vt:lpstr>Calibri</vt:lpstr>
      <vt:lpstr>Calibri Light</vt:lpstr>
      <vt:lpstr>Wingdings</vt:lpstr>
      <vt:lpstr>Thème Office</vt:lpstr>
      <vt:lpstr> Semaine découverte professionnelle  Album Souvenir  Octobre 2018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photo</dc:title>
  <dc:creator>Nathalie ORTEGA</dc:creator>
  <cp:lastModifiedBy>Nathalie ORTEGA</cp:lastModifiedBy>
  <cp:revision>22</cp:revision>
  <dcterms:created xsi:type="dcterms:W3CDTF">2018-11-19T21:11:09Z</dcterms:created>
  <dcterms:modified xsi:type="dcterms:W3CDTF">2019-03-09T17:20:55Z</dcterms:modified>
</cp:coreProperties>
</file>