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817B-BD6B-424D-8485-3DF94F0D0ED8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CC7B-464D-4BED-A1B7-A5F4C89933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Séjour d’intégration CAP ATMFC</a:t>
            </a:r>
            <a:br>
              <a:rPr lang="fr-FR" sz="3600" dirty="0" smtClean="0"/>
            </a:br>
            <a:r>
              <a:rPr lang="fr-FR" sz="3600" b="1" dirty="0" smtClean="0"/>
              <a:t>« Limoges 2018 »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25000" lnSpcReduction="20000"/>
          </a:bodyPr>
          <a:lstStyle/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pPr algn="l"/>
            <a:r>
              <a:rPr lang="fr-FR" sz="3400" b="1" dirty="0" smtClean="0"/>
              <a:t>Île de Vassivière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cité de la tapisserie Aubusson</a:t>
            </a:r>
          </a:p>
          <a:p>
            <a:pPr algn="l"/>
            <a:endParaRPr lang="fr-FR" sz="3400" b="1" dirty="0" smtClean="0"/>
          </a:p>
          <a:p>
            <a:pPr algn="l"/>
            <a:endParaRPr lang="fr-FR" sz="3400" b="1" dirty="0" smtClean="0"/>
          </a:p>
          <a:p>
            <a:pPr algn="l"/>
            <a:r>
              <a:rPr lang="fr-FR" sz="8000" b="1" dirty="0" smtClean="0"/>
              <a:t>L’île de Vassivière                        La « Cité de la Tapisserie »  </a:t>
            </a:r>
          </a:p>
          <a:p>
            <a:pPr algn="l"/>
            <a:r>
              <a:rPr lang="fr-FR" sz="8000" b="1" dirty="0" smtClean="0"/>
              <a:t>                                                                   à   Aubusson</a:t>
            </a:r>
          </a:p>
          <a:p>
            <a:pPr algn="l"/>
            <a:endParaRPr lang="fr-FR" sz="3400" b="1" dirty="0"/>
          </a:p>
          <a:p>
            <a:pPr algn="l"/>
            <a:endParaRPr lang="fr-FR" sz="3400" b="1" dirty="0" smtClean="0"/>
          </a:p>
          <a:p>
            <a:pPr algn="l"/>
            <a:endParaRPr lang="fr-FR" sz="7200" b="1" dirty="0" smtClean="0"/>
          </a:p>
          <a:p>
            <a:pPr algn="l"/>
            <a:endParaRPr lang="fr-FR" sz="7200" b="1" dirty="0"/>
          </a:p>
          <a:p>
            <a:pPr algn="l"/>
            <a:endParaRPr lang="fr-FR" sz="7200" b="1" dirty="0" smtClean="0"/>
          </a:p>
          <a:p>
            <a:pPr algn="l"/>
            <a:endParaRPr lang="fr-FR" sz="7200" b="1" dirty="0"/>
          </a:p>
          <a:p>
            <a:pPr algn="l"/>
            <a:endParaRPr lang="fr-FR" sz="7200" b="1" dirty="0" smtClean="0"/>
          </a:p>
          <a:p>
            <a:pPr algn="l"/>
            <a:r>
              <a:rPr lang="fr-FR" sz="8000" b="1" dirty="0" smtClean="0"/>
              <a:t>               Le « Musée de la porcelaine  Adrien Duché »</a:t>
            </a:r>
          </a:p>
          <a:p>
            <a:pPr algn="l"/>
            <a:r>
              <a:rPr lang="fr-FR" sz="8000" b="1" dirty="0" smtClean="0"/>
              <a:t>                                            à Limoges</a:t>
            </a:r>
            <a:endParaRPr lang="fr-FR" sz="8000" b="1" dirty="0"/>
          </a:p>
          <a:p>
            <a:pPr algn="l"/>
            <a:endParaRPr lang="fr-FR" sz="3400" b="1" dirty="0" smtClean="0"/>
          </a:p>
          <a:p>
            <a:pPr algn="l"/>
            <a:endParaRPr lang="fr-FR" sz="3400" b="1" dirty="0" smtClean="0"/>
          </a:p>
          <a:p>
            <a:pPr algn="l"/>
            <a:endParaRPr lang="fr-FR" sz="3400" b="1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I</a:t>
            </a:r>
            <a:endParaRPr lang="fr-FR" sz="1200" dirty="0"/>
          </a:p>
        </p:txBody>
      </p:sp>
      <p:pic>
        <p:nvPicPr>
          <p:cNvPr id="4" name="Image 3" descr="Vassivièr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240361" cy="1886611"/>
          </a:xfrm>
          <a:prstGeom prst="rect">
            <a:avLst/>
          </a:prstGeom>
        </p:spPr>
      </p:pic>
      <p:pic>
        <p:nvPicPr>
          <p:cNvPr id="5" name="Image 4" descr="CAPTURE AUBUS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096344" cy="1872208"/>
          </a:xfrm>
          <a:prstGeom prst="rect">
            <a:avLst/>
          </a:prstGeom>
        </p:spPr>
      </p:pic>
      <p:pic>
        <p:nvPicPr>
          <p:cNvPr id="6" name="Image 5" descr="image musé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293096"/>
            <a:ext cx="288032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b="1" u="sng" dirty="0" smtClean="0"/>
              <a:t>Mardi 2 octobre 2018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r>
              <a:rPr lang="fr-FR" sz="3400" dirty="0" smtClean="0"/>
              <a:t>Départ du lycée à 7h : </a:t>
            </a:r>
          </a:p>
          <a:p>
            <a:pPr>
              <a:buNone/>
            </a:pPr>
            <a:r>
              <a:rPr lang="fr-FR" sz="3400" dirty="0" smtClean="0"/>
              <a:t>     direction </a:t>
            </a:r>
            <a:r>
              <a:rPr lang="fr-FR" sz="3400" b="1" dirty="0" smtClean="0"/>
              <a:t> </a:t>
            </a:r>
            <a:r>
              <a:rPr lang="fr-FR" sz="3400" dirty="0" smtClean="0"/>
              <a:t>le </a:t>
            </a:r>
            <a:r>
              <a:rPr lang="fr-FR" sz="3400" b="1" dirty="0" smtClean="0"/>
              <a:t> lac de Vassivière  </a:t>
            </a:r>
          </a:p>
          <a:p>
            <a:pPr>
              <a:buNone/>
            </a:pPr>
            <a:r>
              <a:rPr lang="fr-FR" sz="3400" b="1" dirty="0" smtClean="0"/>
              <a:t>     en Limousin !</a:t>
            </a:r>
          </a:p>
          <a:p>
            <a:pPr>
              <a:buNone/>
            </a:pPr>
            <a:endParaRPr lang="fr-FR" sz="2800" b="1" dirty="0" smtClean="0"/>
          </a:p>
          <a:p>
            <a:pPr algn="r"/>
            <a:r>
              <a:rPr lang="fr-FR" sz="3100" dirty="0" smtClean="0"/>
              <a:t>Découverte du « Centre international </a:t>
            </a:r>
          </a:p>
          <a:p>
            <a:pPr algn="r">
              <a:buNone/>
            </a:pPr>
            <a:r>
              <a:rPr lang="fr-FR" sz="3100" dirty="0" smtClean="0"/>
              <a:t> d’art  et du paysage » de Vassivière                                                                                 avec ses principales œuvres</a:t>
            </a:r>
          </a:p>
          <a:p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  <a:p>
            <a:r>
              <a:rPr lang="fr-FR" dirty="0" smtClean="0"/>
              <a:t>Animations et création de </a:t>
            </a:r>
          </a:p>
          <a:p>
            <a:pPr>
              <a:buNone/>
            </a:pPr>
            <a:r>
              <a:rPr lang="fr-FR" dirty="0" smtClean="0"/>
              <a:t>      productions artistiques  et </a:t>
            </a:r>
          </a:p>
          <a:p>
            <a:pPr>
              <a:buNone/>
            </a:pPr>
            <a:r>
              <a:rPr lang="fr-FR" dirty="0" smtClean="0"/>
              <a:t>      land art  à partir de matériaux </a:t>
            </a:r>
          </a:p>
          <a:p>
            <a:pPr>
              <a:buNone/>
            </a:pPr>
            <a:r>
              <a:rPr lang="fr-FR" dirty="0" smtClean="0"/>
              <a:t>      trouvés  sur l’île.</a:t>
            </a:r>
          </a:p>
          <a:p>
            <a:pPr>
              <a:buNone/>
            </a:pPr>
            <a:endParaRPr lang="fr-FR" sz="2400" dirty="0" smtClean="0"/>
          </a:p>
          <a:p>
            <a:endParaRPr lang="fr-FR" dirty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image 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796776" cy="194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Vassivièr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157" y="1916832"/>
            <a:ext cx="1454787" cy="24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land 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25257"/>
            <a:ext cx="3937994" cy="276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600" b="1" u="sng" dirty="0" smtClean="0"/>
              <a:t>Mardi 2 octobre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dirty="0" smtClean="0"/>
              <a:t>Installation au centre </a:t>
            </a:r>
          </a:p>
          <a:p>
            <a:pPr>
              <a:buNone/>
            </a:pPr>
            <a:r>
              <a:rPr lang="fr-FR" dirty="0" smtClean="0"/>
              <a:t>    d’hébergement </a:t>
            </a:r>
          </a:p>
          <a:p>
            <a:pPr>
              <a:buNone/>
            </a:pPr>
            <a:r>
              <a:rPr lang="fr-FR" dirty="0" smtClean="0"/>
              <a:t>    « C.H.E.O.P.S. »</a:t>
            </a:r>
          </a:p>
          <a:p>
            <a:pPr>
              <a:buNone/>
            </a:pPr>
            <a:r>
              <a:rPr lang="fr-FR" dirty="0" smtClean="0"/>
              <a:t>    à</a:t>
            </a:r>
            <a:r>
              <a:rPr lang="fr-FR" b="1" dirty="0" smtClean="0"/>
              <a:t> Limoges 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endParaRPr lang="fr-FR" sz="2800" dirty="0"/>
          </a:p>
        </p:txBody>
      </p:sp>
      <p:pic>
        <p:nvPicPr>
          <p:cNvPr id="4" name="Image 3" descr="Cheops_8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457650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chambres che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431" y="3356992"/>
            <a:ext cx="439762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Mercredi 3 octobre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 smtClean="0"/>
              <a:t>Journée à </a:t>
            </a:r>
            <a:r>
              <a:rPr lang="fr-FR" sz="2800" b="1" dirty="0" smtClean="0"/>
              <a:t>Aubusson </a:t>
            </a:r>
            <a:r>
              <a:rPr lang="fr-FR" sz="2800" dirty="0" smtClean="0"/>
              <a:t>dans le département de la Creuse.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Visite  de la « Cité de la tapisserie </a:t>
            </a:r>
          </a:p>
          <a:p>
            <a:pPr>
              <a:buNone/>
            </a:pPr>
            <a:r>
              <a:rPr lang="fr-FR" sz="2800" b="1" dirty="0" smtClean="0"/>
              <a:t>      d’Aubusson</a:t>
            </a:r>
            <a:r>
              <a:rPr lang="fr-FR" sz="2800" dirty="0" smtClean="0"/>
              <a:t> pour découvrir </a:t>
            </a:r>
          </a:p>
          <a:p>
            <a:pPr>
              <a:buNone/>
            </a:pPr>
            <a:r>
              <a:rPr lang="fr-FR" sz="2800" dirty="0" smtClean="0"/>
              <a:t>      des œuvres classiques... 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                                                              et plus contemporaines !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r>
              <a:rPr lang="fr-FR" sz="2800" dirty="0" smtClean="0"/>
              <a:t>Animations et activités </a:t>
            </a:r>
            <a:endParaRPr lang="fr-FR" sz="2800" dirty="0"/>
          </a:p>
          <a:p>
            <a:pPr>
              <a:buNone/>
            </a:pPr>
            <a:r>
              <a:rPr lang="fr-FR" sz="2800" dirty="0" smtClean="0"/>
              <a:t>     sur le thème du « bestiaire fantastique »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4" name="Image 3" descr="aubusson 2 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3643605" cy="1656184"/>
          </a:xfrm>
          <a:prstGeom prst="rect">
            <a:avLst/>
          </a:prstGeom>
        </p:spPr>
      </p:pic>
      <p:pic>
        <p:nvPicPr>
          <p:cNvPr id="6" name="Image 5" descr="tapisserie aubuss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600" y="1700808"/>
            <a:ext cx="368180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b="1" u="sng" dirty="0" smtClean="0"/>
              <a:t>Mercredi 3 octobre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Rallye-découverte dans </a:t>
            </a:r>
          </a:p>
          <a:p>
            <a:pPr>
              <a:buNone/>
            </a:pPr>
            <a:r>
              <a:rPr lang="fr-FR" sz="2400" dirty="0" smtClean="0"/>
              <a:t>     la vieille  ville </a:t>
            </a:r>
            <a:r>
              <a:rPr lang="fr-FR" sz="2400" b="1" dirty="0" smtClean="0"/>
              <a:t>d’Aubusson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     </a:t>
            </a:r>
          </a:p>
          <a:p>
            <a:r>
              <a:rPr lang="fr-FR" sz="2400" dirty="0" smtClean="0"/>
              <a:t>Rencontre avec une tapissière professionnelle à la « Maison de la tapisserie »</a:t>
            </a:r>
            <a:endParaRPr lang="fr-FR" sz="2400" dirty="0"/>
          </a:p>
        </p:txBody>
      </p:sp>
      <p:pic>
        <p:nvPicPr>
          <p:cNvPr id="4" name="Image 3" descr="photo aubu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4168576" cy="277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maison de la tapisse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87156"/>
            <a:ext cx="3851095" cy="297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Tapisserie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90722"/>
            <a:ext cx="4513600" cy="3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b="1" u="sng" dirty="0" smtClean="0"/>
              <a:t>Jeudi 4 octobre</a:t>
            </a:r>
            <a:br>
              <a:rPr lang="fr-FR" sz="3600" b="1" u="sng" dirty="0" smtClean="0"/>
            </a:b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Visite du « Musée de la porcelaine </a:t>
            </a:r>
          </a:p>
          <a:p>
            <a:pPr>
              <a:buNone/>
            </a:pPr>
            <a:r>
              <a:rPr lang="fr-FR" sz="2400" dirty="0" smtClean="0"/>
              <a:t>      Adrien </a:t>
            </a:r>
            <a:r>
              <a:rPr lang="fr-FR" sz="2400" dirty="0" err="1" smtClean="0"/>
              <a:t>Dubouché</a:t>
            </a:r>
            <a:r>
              <a:rPr lang="fr-FR" sz="2400" dirty="0" smtClean="0"/>
              <a:t> » de </a:t>
            </a:r>
            <a:r>
              <a:rPr lang="fr-FR" sz="2400" b="1" dirty="0" smtClean="0"/>
              <a:t>Limoges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Animations et  réalisation                                                                                     d’une œuvre artistique :  </a:t>
            </a:r>
          </a:p>
          <a:p>
            <a:pPr>
              <a:buNone/>
            </a:pPr>
            <a:r>
              <a:rPr lang="fr-FR" sz="2400" dirty="0" smtClean="0"/>
              <a:t>      un « WALL PLATES » </a:t>
            </a:r>
          </a:p>
          <a:p>
            <a:pPr>
              <a:buNone/>
            </a:pPr>
            <a:r>
              <a:rPr lang="fr-FR" sz="2400" dirty="0" smtClean="0"/>
              <a:t>      (un mur d’assiettes)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Découverte du patrimoine </a:t>
            </a:r>
          </a:p>
          <a:p>
            <a:pPr>
              <a:buNone/>
            </a:pPr>
            <a:r>
              <a:rPr lang="fr-FR" sz="2400" dirty="0" smtClean="0"/>
              <a:t>     industriel de la porcelaine avec </a:t>
            </a:r>
          </a:p>
          <a:p>
            <a:pPr>
              <a:buNone/>
            </a:pPr>
            <a:r>
              <a:rPr lang="fr-FR" sz="2400" dirty="0" smtClean="0"/>
              <a:t>     la </a:t>
            </a:r>
            <a:r>
              <a:rPr lang="fr-FR" sz="2400" dirty="0"/>
              <a:t>v</a:t>
            </a:r>
            <a:r>
              <a:rPr lang="fr-FR" sz="2400" dirty="0" smtClean="0"/>
              <a:t>isite du « Four des Casseaux »</a:t>
            </a:r>
          </a:p>
          <a:p>
            <a:pPr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Image 3" descr="Limoges entrée musé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68760"/>
            <a:ext cx="382951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four des casseau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3815937" cy="246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fr-FR" sz="3600" b="1" u="sng" dirty="0" smtClean="0"/>
              <a:t>Jeudi 4 octobre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endParaRPr lang="fr-FR" sz="2400" dirty="0" smtClean="0"/>
          </a:p>
          <a:p>
            <a:r>
              <a:rPr lang="fr-FR" sz="2400" dirty="0" smtClean="0"/>
              <a:t>Sensibilisation au maintien à domicile </a:t>
            </a:r>
          </a:p>
          <a:p>
            <a:pPr>
              <a:buNone/>
            </a:pPr>
            <a:r>
              <a:rPr lang="fr-FR" sz="2400" dirty="0" smtClean="0"/>
              <a:t>      des personnes âgées : </a:t>
            </a:r>
          </a:p>
          <a:p>
            <a:pPr>
              <a:buNone/>
            </a:pPr>
            <a:r>
              <a:rPr lang="fr-FR" sz="2400" dirty="0" smtClean="0"/>
              <a:t>             -   visite du « Pôle Aidants/Aidés » </a:t>
            </a:r>
          </a:p>
          <a:p>
            <a:pPr>
              <a:buNone/>
            </a:pPr>
            <a:r>
              <a:rPr lang="fr-FR" sz="2400" dirty="0" smtClean="0"/>
              <a:t>                  de Limoges</a:t>
            </a:r>
          </a:p>
          <a:p>
            <a:pPr>
              <a:buNone/>
            </a:pPr>
            <a:r>
              <a:rPr lang="fr-FR" sz="2400" dirty="0" smtClean="0"/>
              <a:t>             -   découverte de matériels et techniques </a:t>
            </a:r>
          </a:p>
          <a:p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 algn="r"/>
            <a:r>
              <a:rPr lang="fr-FR" sz="2400" dirty="0" smtClean="0"/>
              <a:t>Retour à Cenon aux </a:t>
            </a:r>
          </a:p>
          <a:p>
            <a:pPr algn="r">
              <a:buNone/>
            </a:pPr>
            <a:r>
              <a:rPr lang="fr-FR" sz="2400" dirty="0" smtClean="0"/>
              <a:t>environs de 20 heures.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4" name="Image 3" descr="pole aidants aid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4640515" cy="298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Jordi\Downloads\IMG_20180409_114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110</Words>
  <Application>Microsoft Office PowerPoint</Application>
  <PresentationFormat>Affichage à l'écran (4:3)</PresentationFormat>
  <Paragraphs>132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Séjour d’intégration CAP ATMFC « Limoges 2018 »</vt:lpstr>
      <vt:lpstr>Mardi 2 octobre 2018 </vt:lpstr>
      <vt:lpstr>Mardi 2 octobre</vt:lpstr>
      <vt:lpstr>Mercredi 3 octobre</vt:lpstr>
      <vt:lpstr>Mercredi 3 octobre</vt:lpstr>
      <vt:lpstr>Jeudi 4 octobre </vt:lpstr>
      <vt:lpstr>Jeudi 4 octobre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Séjour d’intégration CAP ATMFC Limoges-Vassivière-Aubusson 2018</dc:title>
  <dc:creator>J.MICHEL</dc:creator>
  <cp:lastModifiedBy>J.MICHEL</cp:lastModifiedBy>
  <cp:revision>41</cp:revision>
  <dcterms:created xsi:type="dcterms:W3CDTF">2018-09-02T11:05:36Z</dcterms:created>
  <dcterms:modified xsi:type="dcterms:W3CDTF">2018-09-06T16:23:36Z</dcterms:modified>
</cp:coreProperties>
</file>